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0.47609147609147612</c:v>
                </c:pt>
                <c:pt idx="1">
                  <c:v>0.51351351351351349</c:v>
                </c:pt>
                <c:pt idx="2">
                  <c:v>0</c:v>
                </c:pt>
                <c:pt idx="3">
                  <c:v>1.0395010395010401E-2</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Sheet1!$G$2:$G$6</c:f>
              <c:numCache>
                <c:formatCode>0.0;;</c:formatCode>
                <c:ptCount val="5"/>
                <c:pt idx="0">
                  <c:v>5.9897086821692973</c:v>
                </c:pt>
                <c:pt idx="1">
                  <c:v>5.8713563968067142</c:v>
                </c:pt>
                <c:pt idx="2">
                  <c:v>6.2355766600642131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4.0102913178307027</c:v>
                </c:pt>
                <c:pt idx="1">
                  <c:v>4.1286436031932858</c:v>
                </c:pt>
                <c:pt idx="2">
                  <c:v>3.7644233399357869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Sheet1!$G$2:$G$6</c:f>
              <c:numCache>
                <c:formatCode>0.0;;</c:formatCode>
                <c:ptCount val="5"/>
                <c:pt idx="0">
                  <c:v>8.2897406830769071</c:v>
                </c:pt>
                <c:pt idx="1">
                  <c:v>8.2596214932553877</c:v>
                </c:pt>
                <c:pt idx="2">
                  <c:v>8.1095653377221719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1.7102593169230929</c:v>
                </c:pt>
                <c:pt idx="1">
                  <c:v>1.7403785067446123</c:v>
                </c:pt>
                <c:pt idx="2">
                  <c:v>1.8904346622778281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Sheet1!$G$2:$G$6</c:f>
              <c:numCache>
                <c:formatCode>0.0;;</c:formatCode>
                <c:ptCount val="5"/>
                <c:pt idx="0">
                  <c:v>9.1300586007214086</c:v>
                </c:pt>
                <c:pt idx="1">
                  <c:v>8.9119727940654041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Sheet1!$J$2:$J$6</c:f>
              <c:numCache>
                <c:formatCode>0.0;;</c:formatCode>
                <c:ptCount val="5"/>
                <c:pt idx="0">
                  <c:v>0</c:v>
                </c:pt>
                <c:pt idx="1">
                  <c:v>0</c:v>
                </c:pt>
                <c:pt idx="2">
                  <c:v>9.6165047462582027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0.86994139927859138</c:v>
                </c:pt>
                <c:pt idx="1">
                  <c:v>1.0880272059345959</c:v>
                </c:pt>
                <c:pt idx="2">
                  <c:v>0.38349525374179727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Sheet1!$F$2:$F$6</c:f>
              <c:numCache>
                <c:formatCode>0.0;;</c:formatCode>
                <c:ptCount val="5"/>
                <c:pt idx="0">
                  <c:v>0</c:v>
                </c:pt>
                <c:pt idx="1">
                  <c:v>2.9220667618818328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Sheet1!$G$2:$G$6</c:f>
              <c:numCache>
                <c:formatCode>0.0;;</c:formatCode>
                <c:ptCount val="5"/>
                <c:pt idx="0">
                  <c:v>3.3859699087294768</c:v>
                </c:pt>
                <c:pt idx="1">
                  <c:v>0</c:v>
                </c:pt>
                <c:pt idx="2">
                  <c:v>4.2411316176958964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6.6140300912705232</c:v>
                </c:pt>
                <c:pt idx="1">
                  <c:v>7.0779332381181668</c:v>
                </c:pt>
                <c:pt idx="2">
                  <c:v>5.7588683823041036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(76)</c:v>
                </c:pt>
                <c:pt idx="1">
                  <c:v>Conquest Hospital (37)</c:v>
                </c:pt>
                <c:pt idx="2">
                  <c:v>Eastbourne District General Hospital (37)</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(76)</c:v>
                </c:pt>
                <c:pt idx="1">
                  <c:v>Conquest Hospital (37)</c:v>
                </c:pt>
                <c:pt idx="2">
                  <c:v>Eastbourne District General Hospital (37)</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(76)</c:v>
                </c:pt>
                <c:pt idx="1">
                  <c:v>Conquest Hospital (37)</c:v>
                </c:pt>
                <c:pt idx="2">
                  <c:v>Eastbourne District General Hospital (37)</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(76)</c:v>
                </c:pt>
                <c:pt idx="1">
                  <c:v>Conquest Hospital (37)</c:v>
                </c:pt>
                <c:pt idx="2">
                  <c:v>Eastbourne District General Hospital (37)</c:v>
                </c:pt>
                <c:pt idx="3">
                  <c:v>Bexhill Hospital (-)</c:v>
                </c:pt>
                <c:pt idx="4">
                  <c:v>Rye Memorial Care Centre (-)</c:v>
                </c:pt>
              </c:strCache>
            </c:strRef>
          </c:cat>
          <c:val>
            <c:numRef>
              <c:f>Sheet1!$G$2:$G$6</c:f>
              <c:numCache>
                <c:formatCode>0.0;;</c:formatCode>
                <c:ptCount val="5"/>
                <c:pt idx="0">
                  <c:v>6.7396260914522568</c:v>
                </c:pt>
                <c:pt idx="1">
                  <c:v>6.6817301526843504</c:v>
                </c:pt>
                <c:pt idx="2">
                  <c:v>6.8804135045102477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(76)</c:v>
                </c:pt>
                <c:pt idx="1">
                  <c:v>Conquest Hospital (37)</c:v>
                </c:pt>
                <c:pt idx="2">
                  <c:v>Eastbourne District General Hospital (37)</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(76)</c:v>
                </c:pt>
                <c:pt idx="1">
                  <c:v>Conquest Hospital (37)</c:v>
                </c:pt>
                <c:pt idx="2">
                  <c:v>Eastbourne District General Hospital (37)</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(76)</c:v>
                </c:pt>
                <c:pt idx="1">
                  <c:v>Conquest Hospital (37)</c:v>
                </c:pt>
                <c:pt idx="2">
                  <c:v>Eastbourne District General Hospital (37)</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3.2603739085477432</c:v>
                </c:pt>
                <c:pt idx="1">
                  <c:v>3.3182698473156496</c:v>
                </c:pt>
                <c:pt idx="2">
                  <c:v>3.1195864954897523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Conquest Hospital (267)</c:v>
                </c:pt>
                <c:pt idx="2">
                  <c:v>Eastbourne District General Hospital (190)</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Conquest Hospital (267)</c:v>
                </c:pt>
                <c:pt idx="2">
                  <c:v>Eastbourne District General Hospital (190)</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Conquest Hospital (267)</c:v>
                </c:pt>
                <c:pt idx="2">
                  <c:v>Eastbourne District General Hospital (190)</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Conquest Hospital (267)</c:v>
                </c:pt>
                <c:pt idx="2">
                  <c:v>Eastbourne District General Hospital (190)</c:v>
                </c:pt>
                <c:pt idx="3">
                  <c:v>Bexhill Hospital (-)</c:v>
                </c:pt>
                <c:pt idx="4">
                  <c:v>Rye Memorial Care Centre (-)</c:v>
                </c:pt>
              </c:strCache>
            </c:strRef>
          </c:cat>
          <c:val>
            <c:numRef>
              <c:f>Sheet1!$G$2:$G$6</c:f>
              <c:numCache>
                <c:formatCode>0.0;;</c:formatCode>
                <c:ptCount val="5"/>
                <c:pt idx="0">
                  <c:v>9.1550025167365163</c:v>
                </c:pt>
                <c:pt idx="1">
                  <c:v>9.0158385374880297</c:v>
                </c:pt>
                <c:pt idx="2">
                  <c:v>9.328410044046068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Conquest Hospital (267)</c:v>
                </c:pt>
                <c:pt idx="2">
                  <c:v>Eastbourne District General Hospital (190)</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Conquest Hospital (267)</c:v>
                </c:pt>
                <c:pt idx="2">
                  <c:v>Eastbourne District General Hospital (190)</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Conquest Hospital (267)</c:v>
                </c:pt>
                <c:pt idx="2">
                  <c:v>Eastbourne District General Hospital (190)</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0.84499748326348367</c:v>
                </c:pt>
                <c:pt idx="1">
                  <c:v>0.98416146251197034</c:v>
                </c:pt>
                <c:pt idx="2">
                  <c:v>0.67158995595393201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Conquest Hospital (204)</c:v>
                </c:pt>
                <c:pt idx="2">
                  <c:v>Eastbourne District General Hospital (149)</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Conquest Hospital (204)</c:v>
                </c:pt>
                <c:pt idx="2">
                  <c:v>Eastbourne District General Hospital (149)</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Conquest Hospital (204)</c:v>
                </c:pt>
                <c:pt idx="2">
                  <c:v>Eastbourne District General Hospital (149)</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Conquest Hospital (204)</c:v>
                </c:pt>
                <c:pt idx="2">
                  <c:v>Eastbourne District General Hospital (149)</c:v>
                </c:pt>
                <c:pt idx="3">
                  <c:v>Bexhill Hospital (-)</c:v>
                </c:pt>
                <c:pt idx="4">
                  <c:v>Rye Memorial Care Centre (-)</c:v>
                </c:pt>
              </c:strCache>
            </c:strRef>
          </c:cat>
          <c:val>
            <c:numRef>
              <c:f>Sheet1!$G$2:$G$6</c:f>
              <c:numCache>
                <c:formatCode>0.0;;</c:formatCode>
                <c:ptCount val="5"/>
                <c:pt idx="0">
                  <c:v>8.3710481736964191</c:v>
                </c:pt>
                <c:pt idx="1">
                  <c:v>8.4256942539078548</c:v>
                </c:pt>
                <c:pt idx="2">
                  <c:v>8.5409262731918592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Conquest Hospital (204)</c:v>
                </c:pt>
                <c:pt idx="2">
                  <c:v>Eastbourne District General Hospital (149)</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Conquest Hospital (204)</c:v>
                </c:pt>
                <c:pt idx="2">
                  <c:v>Eastbourne District General Hospital (149)</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Conquest Hospital (204)</c:v>
                </c:pt>
                <c:pt idx="2">
                  <c:v>Eastbourne District General Hospital (149)</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1.6289518263035809</c:v>
                </c:pt>
                <c:pt idx="1">
                  <c:v>1.5743057460921452</c:v>
                </c:pt>
                <c:pt idx="2">
                  <c:v>1.4590737268081408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Conquest Hospital (158)</c:v>
                </c:pt>
                <c:pt idx="2">
                  <c:v>Eastbourne District General Hospital (119)</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Conquest Hospital (158)</c:v>
                </c:pt>
                <c:pt idx="2">
                  <c:v>Eastbourne District General Hospital (119)</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Conquest Hospital (158)</c:v>
                </c:pt>
                <c:pt idx="2">
                  <c:v>Eastbourne District General Hospital (119)</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Conquest Hospital (158)</c:v>
                </c:pt>
                <c:pt idx="2">
                  <c:v>Eastbourne District General Hospital (119)</c:v>
                </c:pt>
                <c:pt idx="3">
                  <c:v>Bexhill Hospital (-)</c:v>
                </c:pt>
                <c:pt idx="4">
                  <c:v>Rye Memorial Care Centre (-)</c:v>
                </c:pt>
              </c:strCache>
            </c:strRef>
          </c:cat>
          <c:val>
            <c:numRef>
              <c:f>Sheet1!$G$2:$G$6</c:f>
              <c:numCache>
                <c:formatCode>0.0;;</c:formatCode>
                <c:ptCount val="5"/>
                <c:pt idx="0">
                  <c:v>0</c:v>
                </c:pt>
                <c:pt idx="1">
                  <c:v>8.2275283600781499</c:v>
                </c:pt>
                <c:pt idx="2">
                  <c:v>8.6925791853609713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Conquest Hospital (158)</c:v>
                </c:pt>
                <c:pt idx="2">
                  <c:v>Eastbourne District General Hospital (119)</c:v>
                </c:pt>
                <c:pt idx="3">
                  <c:v>Bexhill Hospital (-)</c:v>
                </c:pt>
                <c:pt idx="4">
                  <c:v>Rye Memorial Care Centre (-)</c:v>
                </c:pt>
              </c:strCache>
            </c:strRef>
          </c:cat>
          <c:val>
            <c:numRef>
              <c:f>Sheet1!$H$2:$H$6</c:f>
              <c:numCache>
                <c:formatCode>0.0;;</c:formatCode>
                <c:ptCount val="5"/>
                <c:pt idx="0">
                  <c:v>8.4913211204477808</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Conquest Hospital (158)</c:v>
                </c:pt>
                <c:pt idx="2">
                  <c:v>Eastbourne District General Hospital (119)</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Conquest Hospital (158)</c:v>
                </c:pt>
                <c:pt idx="2">
                  <c:v>Eastbourne District General Hospital (119)</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1.5086788795522192</c:v>
                </c:pt>
                <c:pt idx="1">
                  <c:v>1.7724716399218501</c:v>
                </c:pt>
                <c:pt idx="2">
                  <c:v>1.3074208146390287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Conquest Hospital (82)</c:v>
                </c:pt>
                <c:pt idx="2">
                  <c:v>Eastbourne District General Hospital (73)</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Conquest Hospital (82)</c:v>
                </c:pt>
                <c:pt idx="2">
                  <c:v>Eastbourne District General Hospital (73)</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Conquest Hospital (82)</c:v>
                </c:pt>
                <c:pt idx="2">
                  <c:v>Eastbourne District General Hospital (73)</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Conquest Hospital (82)</c:v>
                </c:pt>
                <c:pt idx="2">
                  <c:v>Eastbourne District General Hospital (73)</c:v>
                </c:pt>
                <c:pt idx="3">
                  <c:v>Bexhill Hospital (-)</c:v>
                </c:pt>
                <c:pt idx="4">
                  <c:v>Rye Memorial Care Centre (-)</c:v>
                </c:pt>
              </c:strCache>
            </c:strRef>
          </c:cat>
          <c:val>
            <c:numRef>
              <c:f>Sheet1!$G$2:$G$6</c:f>
              <c:numCache>
                <c:formatCode>0.0;;</c:formatCode>
                <c:ptCount val="5"/>
                <c:pt idx="0">
                  <c:v>8.1941772631189771</c:v>
                </c:pt>
                <c:pt idx="1">
                  <c:v>7.897194424645309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Conquest Hospital (82)</c:v>
                </c:pt>
                <c:pt idx="2">
                  <c:v>Eastbourne District General Hospital (73)</c:v>
                </c:pt>
                <c:pt idx="3">
                  <c:v>Bexhill Hospital (-)</c:v>
                </c:pt>
                <c:pt idx="4">
                  <c:v>Rye Memorial Care Centre (-)</c:v>
                </c:pt>
              </c:strCache>
            </c:strRef>
          </c:cat>
          <c:val>
            <c:numRef>
              <c:f>Sheet1!$H$2:$H$6</c:f>
              <c:numCache>
                <c:formatCode>0.0;;</c:formatCode>
                <c:ptCount val="5"/>
                <c:pt idx="0">
                  <c:v>0</c:v>
                </c:pt>
                <c:pt idx="1">
                  <c:v>0</c:v>
                </c:pt>
                <c:pt idx="2">
                  <c:v>8.704138654660273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Conquest Hospital (82)</c:v>
                </c:pt>
                <c:pt idx="2">
                  <c:v>Eastbourne District General Hospital (73)</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Conquest Hospital (82)</c:v>
                </c:pt>
                <c:pt idx="2">
                  <c:v>Eastbourne District General Hospital (73)</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1.8058227368810229</c:v>
                </c:pt>
                <c:pt idx="1">
                  <c:v>2.102805575354691</c:v>
                </c:pt>
                <c:pt idx="2">
                  <c:v>1.295861345339727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(183)</c:v>
                </c:pt>
                <c:pt idx="1">
                  <c:v>Conquest Hospital (103)</c:v>
                </c:pt>
                <c:pt idx="2">
                  <c:v>Eastbourne District General Hospital (75)</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(183)</c:v>
                </c:pt>
                <c:pt idx="1">
                  <c:v>Conquest Hospital (103)</c:v>
                </c:pt>
                <c:pt idx="2">
                  <c:v>Eastbourne District General Hospital (75)</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(183)</c:v>
                </c:pt>
                <c:pt idx="1">
                  <c:v>Conquest Hospital (103)</c:v>
                </c:pt>
                <c:pt idx="2">
                  <c:v>Eastbourne District General Hospital (75)</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(183)</c:v>
                </c:pt>
                <c:pt idx="1">
                  <c:v>Conquest Hospital (103)</c:v>
                </c:pt>
                <c:pt idx="2">
                  <c:v>Eastbourne District General Hospital (75)</c:v>
                </c:pt>
                <c:pt idx="3">
                  <c:v>Bexhill Hospital (-)</c:v>
                </c:pt>
                <c:pt idx="4">
                  <c:v>Rye Memorial Care Centre (-)</c:v>
                </c:pt>
              </c:strCache>
            </c:strRef>
          </c:cat>
          <c:val>
            <c:numRef>
              <c:f>Sheet1!$G$2:$G$6</c:f>
              <c:numCache>
                <c:formatCode>0.0;;</c:formatCode>
                <c:ptCount val="5"/>
                <c:pt idx="0">
                  <c:v>6.9633128059097951</c:v>
                </c:pt>
                <c:pt idx="1">
                  <c:v>6.8118407274410151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(183)</c:v>
                </c:pt>
                <c:pt idx="1">
                  <c:v>Conquest Hospital (103)</c:v>
                </c:pt>
                <c:pt idx="2">
                  <c:v>Eastbourne District General Hospital (75)</c:v>
                </c:pt>
                <c:pt idx="3">
                  <c:v>Bexhill Hospital (-)</c:v>
                </c:pt>
                <c:pt idx="4">
                  <c:v>Rye Memorial Care Centre (-)</c:v>
                </c:pt>
              </c:strCache>
            </c:strRef>
          </c:cat>
          <c:val>
            <c:numRef>
              <c:f>Sheet1!$H$2:$H$6</c:f>
              <c:numCache>
                <c:formatCode>0.0;;</c:formatCode>
                <c:ptCount val="5"/>
                <c:pt idx="0">
                  <c:v>0</c:v>
                </c:pt>
                <c:pt idx="1">
                  <c:v>0</c:v>
                </c:pt>
                <c:pt idx="2">
                  <c:v>7.614252469943513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(183)</c:v>
                </c:pt>
                <c:pt idx="1">
                  <c:v>Conquest Hospital (103)</c:v>
                </c:pt>
                <c:pt idx="2">
                  <c:v>Eastbourne District General Hospital (75)</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(183)</c:v>
                </c:pt>
                <c:pt idx="1">
                  <c:v>Conquest Hospital (103)</c:v>
                </c:pt>
                <c:pt idx="2">
                  <c:v>Eastbourne District General Hospital (75)</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3.0366871940902049</c:v>
                </c:pt>
                <c:pt idx="1">
                  <c:v>3.1881592725589849</c:v>
                </c:pt>
                <c:pt idx="2">
                  <c:v>2.385747530056487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(433)</c:v>
                </c:pt>
                <c:pt idx="1">
                  <c:v>Conquest Hospital (244)</c:v>
                </c:pt>
                <c:pt idx="2">
                  <c:v>Eastbourne District General Hospital (175)</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(433)</c:v>
                </c:pt>
                <c:pt idx="1">
                  <c:v>Conquest Hospital (244)</c:v>
                </c:pt>
                <c:pt idx="2">
                  <c:v>Eastbourne District General Hospital (175)</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(433)</c:v>
                </c:pt>
                <c:pt idx="1">
                  <c:v>Conquest Hospital (244)</c:v>
                </c:pt>
                <c:pt idx="2">
                  <c:v>Eastbourne District General Hospital (175)</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(433)</c:v>
                </c:pt>
                <c:pt idx="1">
                  <c:v>Conquest Hospital (244)</c:v>
                </c:pt>
                <c:pt idx="2">
                  <c:v>Eastbourne District General Hospital (175)</c:v>
                </c:pt>
                <c:pt idx="3">
                  <c:v>Bexhill Hospital (-)</c:v>
                </c:pt>
                <c:pt idx="4">
                  <c:v>Rye Memorial Care Centre (-)</c:v>
                </c:pt>
              </c:strCache>
            </c:strRef>
          </c:cat>
          <c:val>
            <c:numRef>
              <c:f>Sheet1!$G$2:$G$6</c:f>
              <c:numCache>
                <c:formatCode>0.0;;</c:formatCode>
                <c:ptCount val="5"/>
                <c:pt idx="0">
                  <c:v>9.4382267090565399</c:v>
                </c:pt>
                <c:pt idx="1">
                  <c:v>9.3245030525392103</c:v>
                </c:pt>
                <c:pt idx="2">
                  <c:v>9.6047626923188574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(433)</c:v>
                </c:pt>
                <c:pt idx="1">
                  <c:v>Conquest Hospital (244)</c:v>
                </c:pt>
                <c:pt idx="2">
                  <c:v>Eastbourne District General Hospital (175)</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(433)</c:v>
                </c:pt>
                <c:pt idx="1">
                  <c:v>Conquest Hospital (244)</c:v>
                </c:pt>
                <c:pt idx="2">
                  <c:v>Eastbourne District General Hospital (175)</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(433)</c:v>
                </c:pt>
                <c:pt idx="1">
                  <c:v>Conquest Hospital (244)</c:v>
                </c:pt>
                <c:pt idx="2">
                  <c:v>Eastbourne District General Hospital (175)</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0.56177329094346007</c:v>
                </c:pt>
                <c:pt idx="1">
                  <c:v>0.6754969474607897</c:v>
                </c:pt>
                <c:pt idx="2">
                  <c:v>0.39523730768114262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(435)</c:v>
                </c:pt>
                <c:pt idx="1">
                  <c:v>Conquest Hospital (246)</c:v>
                </c:pt>
                <c:pt idx="2">
                  <c:v>Eastbourne District General Hospital (177)</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(435)</c:v>
                </c:pt>
                <c:pt idx="1">
                  <c:v>Conquest Hospital (246)</c:v>
                </c:pt>
                <c:pt idx="2">
                  <c:v>Eastbourne District General Hospital (177)</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(435)</c:v>
                </c:pt>
                <c:pt idx="1">
                  <c:v>Conquest Hospital (246)</c:v>
                </c:pt>
                <c:pt idx="2">
                  <c:v>Eastbourne District General Hospital (177)</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(435)</c:v>
                </c:pt>
                <c:pt idx="1">
                  <c:v>Conquest Hospital (246)</c:v>
                </c:pt>
                <c:pt idx="2">
                  <c:v>Eastbourne District General Hospital (177)</c:v>
                </c:pt>
                <c:pt idx="3">
                  <c:v>Bexhill Hospital (-)</c:v>
                </c:pt>
                <c:pt idx="4">
                  <c:v>Rye Memorial Care Centre (-)</c:v>
                </c:pt>
              </c:strCache>
            </c:strRef>
          </c:cat>
          <c:val>
            <c:numRef>
              <c:f>Sheet1!$G$2:$G$6</c:f>
              <c:numCache>
                <c:formatCode>0.0;;</c:formatCode>
                <c:ptCount val="5"/>
                <c:pt idx="0">
                  <c:v>8.8037264993950064</c:v>
                </c:pt>
                <c:pt idx="1">
                  <c:v>8.687089185919243</c:v>
                </c:pt>
                <c:pt idx="2">
                  <c:v>8.9954221817285145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(435)</c:v>
                </c:pt>
                <c:pt idx="1">
                  <c:v>Conquest Hospital (246)</c:v>
                </c:pt>
                <c:pt idx="2">
                  <c:v>Eastbourne District General Hospital (177)</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(435)</c:v>
                </c:pt>
                <c:pt idx="1">
                  <c:v>Conquest Hospital (246)</c:v>
                </c:pt>
                <c:pt idx="2">
                  <c:v>Eastbourne District General Hospital (177)</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(435)</c:v>
                </c:pt>
                <c:pt idx="1">
                  <c:v>Conquest Hospital (246)</c:v>
                </c:pt>
                <c:pt idx="2">
                  <c:v>Eastbourne District General Hospital (177)</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1.1962735006049936</c:v>
                </c:pt>
                <c:pt idx="1">
                  <c:v>1.312910814080757</c:v>
                </c:pt>
                <c:pt idx="2">
                  <c:v>1.0045778182714855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(473)</c:v>
                </c:pt>
                <c:pt idx="1">
                  <c:v>Conquest Hospital (267)</c:v>
                </c:pt>
                <c:pt idx="2">
                  <c:v>Eastbourne District General Hospital (193)</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(473)</c:v>
                </c:pt>
                <c:pt idx="1">
                  <c:v>Conquest Hospital (267)</c:v>
                </c:pt>
                <c:pt idx="2">
                  <c:v>Eastbourne District General Hospital (193)</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(473)</c:v>
                </c:pt>
                <c:pt idx="1">
                  <c:v>Conquest Hospital (267)</c:v>
                </c:pt>
                <c:pt idx="2">
                  <c:v>Eastbourne District General Hospital (193)</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(473)</c:v>
                </c:pt>
                <c:pt idx="1">
                  <c:v>Conquest Hospital (267)</c:v>
                </c:pt>
                <c:pt idx="2">
                  <c:v>Eastbourne District General Hospital (193)</c:v>
                </c:pt>
                <c:pt idx="3">
                  <c:v>Bexhill Hospital (-)</c:v>
                </c:pt>
                <c:pt idx="4">
                  <c:v>Rye Memorial Care Centre (-)</c:v>
                </c:pt>
              </c:strCache>
            </c:strRef>
          </c:cat>
          <c:val>
            <c:numRef>
              <c:f>Sheet1!$G$2:$G$6</c:f>
              <c:numCache>
                <c:formatCode>0.0;;</c:formatCode>
                <c:ptCount val="5"/>
                <c:pt idx="0">
                  <c:v>9.0525703665786406</c:v>
                </c:pt>
                <c:pt idx="1">
                  <c:v>9.1226245867531652</c:v>
                </c:pt>
                <c:pt idx="2">
                  <c:v>9.0965950707016461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(473)</c:v>
                </c:pt>
                <c:pt idx="1">
                  <c:v>Conquest Hospital (267)</c:v>
                </c:pt>
                <c:pt idx="2">
                  <c:v>Eastbourne District General Hospital (193)</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(473)</c:v>
                </c:pt>
                <c:pt idx="1">
                  <c:v>Conquest Hospital (267)</c:v>
                </c:pt>
                <c:pt idx="2">
                  <c:v>Eastbourne District General Hospital (193)</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(473)</c:v>
                </c:pt>
                <c:pt idx="1">
                  <c:v>Conquest Hospital (267)</c:v>
                </c:pt>
                <c:pt idx="2">
                  <c:v>Eastbourne District General Hospital (193)</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0.94742963342135944</c:v>
                </c:pt>
                <c:pt idx="1">
                  <c:v>0.87737541324683477</c:v>
                </c:pt>
                <c:pt idx="2">
                  <c:v>0.90340492929835392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(465)</c:v>
                </c:pt>
                <c:pt idx="1">
                  <c:v>Conquest Hospital (263)</c:v>
                </c:pt>
                <c:pt idx="2">
                  <c:v>Eastbourne District General Hospital (189)</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(465)</c:v>
                </c:pt>
                <c:pt idx="1">
                  <c:v>Conquest Hospital (263)</c:v>
                </c:pt>
                <c:pt idx="2">
                  <c:v>Eastbourne District General Hospital (189)</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(465)</c:v>
                </c:pt>
                <c:pt idx="1">
                  <c:v>Conquest Hospital (263)</c:v>
                </c:pt>
                <c:pt idx="2">
                  <c:v>Eastbourne District General Hospital (189)</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(465)</c:v>
                </c:pt>
                <c:pt idx="1">
                  <c:v>Conquest Hospital (263)</c:v>
                </c:pt>
                <c:pt idx="2">
                  <c:v>Eastbourne District General Hospital (189)</c:v>
                </c:pt>
                <c:pt idx="3">
                  <c:v>Bexhill Hospital (-)</c:v>
                </c:pt>
                <c:pt idx="4">
                  <c:v>Rye Memorial Care Centre (-)</c:v>
                </c:pt>
              </c:strCache>
            </c:strRef>
          </c:cat>
          <c:val>
            <c:numRef>
              <c:f>Sheet1!$G$2:$G$6</c:f>
              <c:numCache>
                <c:formatCode>0.0;;</c:formatCode>
                <c:ptCount val="5"/>
                <c:pt idx="0">
                  <c:v>8.7537475578875448</c:v>
                </c:pt>
                <c:pt idx="1">
                  <c:v>8.8110107469012178</c:v>
                </c:pt>
                <c:pt idx="2">
                  <c:v>8.8678642845836535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(465)</c:v>
                </c:pt>
                <c:pt idx="1">
                  <c:v>Conquest Hospital (263)</c:v>
                </c:pt>
                <c:pt idx="2">
                  <c:v>Eastbourne District General Hospital (189)</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(465)</c:v>
                </c:pt>
                <c:pt idx="1">
                  <c:v>Conquest Hospital (263)</c:v>
                </c:pt>
                <c:pt idx="2">
                  <c:v>Eastbourne District General Hospital (189)</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(465)</c:v>
                </c:pt>
                <c:pt idx="1">
                  <c:v>Conquest Hospital (263)</c:v>
                </c:pt>
                <c:pt idx="2">
                  <c:v>Eastbourne District General Hospital (189)</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1.2462524421124552</c:v>
                </c:pt>
                <c:pt idx="1">
                  <c:v>1.1889892530987822</c:v>
                </c:pt>
                <c:pt idx="2">
                  <c:v>1.1321357154163465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(452)</c:v>
                </c:pt>
                <c:pt idx="1">
                  <c:v>Conquest Hospital (255)</c:v>
                </c:pt>
                <c:pt idx="2">
                  <c:v>Eastbourne District General Hospital (185)</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(452)</c:v>
                </c:pt>
                <c:pt idx="1">
                  <c:v>Conquest Hospital (255)</c:v>
                </c:pt>
                <c:pt idx="2">
                  <c:v>Eastbourne District General Hospital (185)</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(452)</c:v>
                </c:pt>
                <c:pt idx="1">
                  <c:v>Conquest Hospital (255)</c:v>
                </c:pt>
                <c:pt idx="2">
                  <c:v>Eastbourne District General Hospital (185)</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(452)</c:v>
                </c:pt>
                <c:pt idx="1">
                  <c:v>Conquest Hospital (255)</c:v>
                </c:pt>
                <c:pt idx="2">
                  <c:v>Eastbourne District General Hospital (185)</c:v>
                </c:pt>
                <c:pt idx="3">
                  <c:v>Bexhill Hospital (-)</c:v>
                </c:pt>
                <c:pt idx="4">
                  <c:v>Rye Memorial Care Centre (-)</c:v>
                </c:pt>
              </c:strCache>
            </c:strRef>
          </c:cat>
          <c:val>
            <c:numRef>
              <c:f>Sheet1!$G$2:$G$6</c:f>
              <c:numCache>
                <c:formatCode>0.0;;</c:formatCode>
                <c:ptCount val="5"/>
                <c:pt idx="0">
                  <c:v>8.7905118323909175</c:v>
                </c:pt>
                <c:pt idx="1">
                  <c:v>8.9101447826952782</c:v>
                </c:pt>
                <c:pt idx="2">
                  <c:v>8.7310187486953215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(452)</c:v>
                </c:pt>
                <c:pt idx="1">
                  <c:v>Conquest Hospital (255)</c:v>
                </c:pt>
                <c:pt idx="2">
                  <c:v>Eastbourne District General Hospital (185)</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(452)</c:v>
                </c:pt>
                <c:pt idx="1">
                  <c:v>Conquest Hospital (255)</c:v>
                </c:pt>
                <c:pt idx="2">
                  <c:v>Eastbourne District General Hospital (185)</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(452)</c:v>
                </c:pt>
                <c:pt idx="1">
                  <c:v>Conquest Hospital (255)</c:v>
                </c:pt>
                <c:pt idx="2">
                  <c:v>Eastbourne District General Hospital (185)</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1.2094881676090825</c:v>
                </c:pt>
                <c:pt idx="1">
                  <c:v>1.0898552173047218</c:v>
                </c:pt>
                <c:pt idx="2">
                  <c:v>1.2689812513046785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(474)</c:v>
                </c:pt>
                <c:pt idx="1">
                  <c:v>Conquest Hospital (269)</c:v>
                </c:pt>
                <c:pt idx="2">
                  <c:v>Eastbourne District General Hospital (191)</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(474)</c:v>
                </c:pt>
                <c:pt idx="1">
                  <c:v>Conquest Hospital (269)</c:v>
                </c:pt>
                <c:pt idx="2">
                  <c:v>Eastbourne District General Hospital (191)</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(474)</c:v>
                </c:pt>
                <c:pt idx="1">
                  <c:v>Conquest Hospital (269)</c:v>
                </c:pt>
                <c:pt idx="2">
                  <c:v>Eastbourne District General Hospital (191)</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(474)</c:v>
                </c:pt>
                <c:pt idx="1">
                  <c:v>Conquest Hospital (269)</c:v>
                </c:pt>
                <c:pt idx="2">
                  <c:v>Eastbourne District General Hospital (191)</c:v>
                </c:pt>
                <c:pt idx="3">
                  <c:v>Bexhill Hospital (-)</c:v>
                </c:pt>
                <c:pt idx="4">
                  <c:v>Rye Memorial Care Centre (-)</c:v>
                </c:pt>
              </c:strCache>
            </c:strRef>
          </c:cat>
          <c:val>
            <c:numRef>
              <c:f>Sheet1!$G$2:$G$6</c:f>
              <c:numCache>
                <c:formatCode>0.0;;</c:formatCode>
                <c:ptCount val="5"/>
                <c:pt idx="0">
                  <c:v>9.0636722294901428</c:v>
                </c:pt>
                <c:pt idx="1">
                  <c:v>9.1056197089955155</c:v>
                </c:pt>
                <c:pt idx="2">
                  <c:v>9.1175158628781237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(474)</c:v>
                </c:pt>
                <c:pt idx="1">
                  <c:v>Conquest Hospital (269)</c:v>
                </c:pt>
                <c:pt idx="2">
                  <c:v>Eastbourne District General Hospital (191)</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(474)</c:v>
                </c:pt>
                <c:pt idx="1">
                  <c:v>Conquest Hospital (269)</c:v>
                </c:pt>
                <c:pt idx="2">
                  <c:v>Eastbourne District General Hospital (191)</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(474)</c:v>
                </c:pt>
                <c:pt idx="1">
                  <c:v>Conquest Hospital (269)</c:v>
                </c:pt>
                <c:pt idx="2">
                  <c:v>Eastbourne District General Hospital (191)</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0.93632777050985716</c:v>
                </c:pt>
                <c:pt idx="1">
                  <c:v>0.89438029100448446</c:v>
                </c:pt>
                <c:pt idx="2">
                  <c:v>0.88248413712187634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(464)</c:v>
                </c:pt>
                <c:pt idx="1">
                  <c:v>Conquest Hospital (264)</c:v>
                </c:pt>
                <c:pt idx="2">
                  <c:v>Eastbourne District General Hospital (186)</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(464)</c:v>
                </c:pt>
                <c:pt idx="1">
                  <c:v>Conquest Hospital (264)</c:v>
                </c:pt>
                <c:pt idx="2">
                  <c:v>Eastbourne District General Hospital (186)</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(464)</c:v>
                </c:pt>
                <c:pt idx="1">
                  <c:v>Conquest Hospital (264)</c:v>
                </c:pt>
                <c:pt idx="2">
                  <c:v>Eastbourne District General Hospital (186)</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(464)</c:v>
                </c:pt>
                <c:pt idx="1">
                  <c:v>Conquest Hospital (264)</c:v>
                </c:pt>
                <c:pt idx="2">
                  <c:v>Eastbourne District General Hospital (186)</c:v>
                </c:pt>
                <c:pt idx="3">
                  <c:v>Bexhill Hospital (-)</c:v>
                </c:pt>
                <c:pt idx="4">
                  <c:v>Rye Memorial Care Centre (-)</c:v>
                </c:pt>
              </c:strCache>
            </c:strRef>
          </c:cat>
          <c:val>
            <c:numRef>
              <c:f>Sheet1!$G$2:$G$6</c:f>
              <c:numCache>
                <c:formatCode>0.0;;</c:formatCode>
                <c:ptCount val="5"/>
                <c:pt idx="0">
                  <c:v>8.8199194828957985</c:v>
                </c:pt>
                <c:pt idx="1">
                  <c:v>8.9230710820470005</c:v>
                </c:pt>
                <c:pt idx="2">
                  <c:v>8.7501655730627128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(464)</c:v>
                </c:pt>
                <c:pt idx="1">
                  <c:v>Conquest Hospital (264)</c:v>
                </c:pt>
                <c:pt idx="2">
                  <c:v>Eastbourne District General Hospital (186)</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(464)</c:v>
                </c:pt>
                <c:pt idx="1">
                  <c:v>Conquest Hospital (264)</c:v>
                </c:pt>
                <c:pt idx="2">
                  <c:v>Eastbourne District General Hospital (186)</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(464)</c:v>
                </c:pt>
                <c:pt idx="1">
                  <c:v>Conquest Hospital (264)</c:v>
                </c:pt>
                <c:pt idx="2">
                  <c:v>Eastbourne District General Hospital (186)</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1.1800805171042015</c:v>
                </c:pt>
                <c:pt idx="1">
                  <c:v>1.0769289179529995</c:v>
                </c:pt>
                <c:pt idx="2">
                  <c:v>1.2498344269372872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Conquest Hospital (266)</c:v>
                </c:pt>
                <c:pt idx="2">
                  <c:v>Eastbourne District General Hospital (189)</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Conquest Hospital (266)</c:v>
                </c:pt>
                <c:pt idx="2">
                  <c:v>Eastbourne District General Hospital (189)</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Conquest Hospital (266)</c:v>
                </c:pt>
                <c:pt idx="2">
                  <c:v>Eastbourne District General Hospital (189)</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Conquest Hospital (266)</c:v>
                </c:pt>
                <c:pt idx="2">
                  <c:v>Eastbourne District General Hospital (189)</c:v>
                </c:pt>
                <c:pt idx="3">
                  <c:v>Bexhill Hospital (-)</c:v>
                </c:pt>
                <c:pt idx="4">
                  <c:v>Rye Memorial Care Centre (-)</c:v>
                </c:pt>
              </c:strCache>
            </c:strRef>
          </c:cat>
          <c:val>
            <c:numRef>
              <c:f>Sheet1!$G$2:$G$6</c:f>
              <c:numCache>
                <c:formatCode>0.0;;</c:formatCode>
                <c:ptCount val="5"/>
                <c:pt idx="0">
                  <c:v>7.6080546365472959</c:v>
                </c:pt>
                <c:pt idx="1">
                  <c:v>7.503031063406306</c:v>
                </c:pt>
                <c:pt idx="2">
                  <c:v>7.7114144153564101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Conquest Hospital (266)</c:v>
                </c:pt>
                <c:pt idx="2">
                  <c:v>Eastbourne District General Hospital (189)</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Conquest Hospital (266)</c:v>
                </c:pt>
                <c:pt idx="2">
                  <c:v>Eastbourne District General Hospital (189)</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Conquest Hospital (266)</c:v>
                </c:pt>
                <c:pt idx="2">
                  <c:v>Eastbourne District General Hospital (189)</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2.3919453634527041</c:v>
                </c:pt>
                <c:pt idx="1">
                  <c:v>2.496968936593694</c:v>
                </c:pt>
                <c:pt idx="2">
                  <c:v>2.2885855846435899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(416)</c:v>
                </c:pt>
                <c:pt idx="1">
                  <c:v>Conquest Hospital (241)</c:v>
                </c:pt>
                <c:pt idx="2">
                  <c:v>Eastbourne District General Hospital (164)</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(416)</c:v>
                </c:pt>
                <c:pt idx="1">
                  <c:v>Conquest Hospital (241)</c:v>
                </c:pt>
                <c:pt idx="2">
                  <c:v>Eastbourne District General Hospital (164)</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(416)</c:v>
                </c:pt>
                <c:pt idx="1">
                  <c:v>Conquest Hospital (241)</c:v>
                </c:pt>
                <c:pt idx="2">
                  <c:v>Eastbourne District General Hospital (164)</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(416)</c:v>
                </c:pt>
                <c:pt idx="1">
                  <c:v>Conquest Hospital (241)</c:v>
                </c:pt>
                <c:pt idx="2">
                  <c:v>Eastbourne District General Hospital (164)</c:v>
                </c:pt>
                <c:pt idx="3">
                  <c:v>Bexhill Hospital (-)</c:v>
                </c:pt>
                <c:pt idx="4">
                  <c:v>Rye Memorial Care Centre (-)</c:v>
                </c:pt>
              </c:strCache>
            </c:strRef>
          </c:cat>
          <c:val>
            <c:numRef>
              <c:f>Sheet1!$G$2:$G$6</c:f>
              <c:numCache>
                <c:formatCode>0.0;;</c:formatCode>
                <c:ptCount val="5"/>
                <c:pt idx="0">
                  <c:v>7.7976175408319843</c:v>
                </c:pt>
                <c:pt idx="1">
                  <c:v>7.8202697730304793</c:v>
                </c:pt>
                <c:pt idx="2">
                  <c:v>8.1165933170310023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(416)</c:v>
                </c:pt>
                <c:pt idx="1">
                  <c:v>Conquest Hospital (241)</c:v>
                </c:pt>
                <c:pt idx="2">
                  <c:v>Eastbourne District General Hospital (164)</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(416)</c:v>
                </c:pt>
                <c:pt idx="1">
                  <c:v>Conquest Hospital (241)</c:v>
                </c:pt>
                <c:pt idx="2">
                  <c:v>Eastbourne District General Hospital (164)</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(416)</c:v>
                </c:pt>
                <c:pt idx="1">
                  <c:v>Conquest Hospital (241)</c:v>
                </c:pt>
                <c:pt idx="2">
                  <c:v>Eastbourne District General Hospital (164)</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2.2023824591680157</c:v>
                </c:pt>
                <c:pt idx="1">
                  <c:v>2.1797302269695207</c:v>
                </c:pt>
                <c:pt idx="2">
                  <c:v>1.8834066829689977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Conquest Hospital (258)</c:v>
                </c:pt>
                <c:pt idx="2">
                  <c:v>Eastbourne District General Hospital (183)</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Conquest Hospital (258)</c:v>
                </c:pt>
                <c:pt idx="2">
                  <c:v>Eastbourne District General Hospital (183)</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Conquest Hospital (258)</c:v>
                </c:pt>
                <c:pt idx="2">
                  <c:v>Eastbourne District General Hospital (183)</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Conquest Hospital (258)</c:v>
                </c:pt>
                <c:pt idx="2">
                  <c:v>Eastbourne District General Hospital (183)</c:v>
                </c:pt>
                <c:pt idx="3">
                  <c:v>Bexhill Hospital (-)</c:v>
                </c:pt>
                <c:pt idx="4">
                  <c:v>Rye Memorial Care Centre (-)</c:v>
                </c:pt>
              </c:strCache>
            </c:strRef>
          </c:cat>
          <c:val>
            <c:numRef>
              <c:f>Sheet1!$G$2:$G$6</c:f>
              <c:numCache>
                <c:formatCode>0.0;;</c:formatCode>
                <c:ptCount val="5"/>
                <c:pt idx="0">
                  <c:v>7.213166102052571</c:v>
                </c:pt>
                <c:pt idx="1">
                  <c:v>7.3158130752933808</c:v>
                </c:pt>
                <c:pt idx="2">
                  <c:v>7.2613683606953989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Conquest Hospital (258)</c:v>
                </c:pt>
                <c:pt idx="2">
                  <c:v>Eastbourne District General Hospital (183)</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Conquest Hospital (258)</c:v>
                </c:pt>
                <c:pt idx="2">
                  <c:v>Eastbourne District General Hospital (183)</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Conquest Hospital (258)</c:v>
                </c:pt>
                <c:pt idx="2">
                  <c:v>Eastbourne District General Hospital (183)</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2.786833897947429</c:v>
                </c:pt>
                <c:pt idx="1">
                  <c:v>2.6841869247066192</c:v>
                </c:pt>
                <c:pt idx="2">
                  <c:v>2.7386316393046011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6.8366860791402129</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(461)</c:v>
                </c:pt>
                <c:pt idx="1">
                  <c:v>Conquest Hospital (264)</c:v>
                </c:pt>
                <c:pt idx="2">
                  <c:v>Eastbourne District General Hospital (184)</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(461)</c:v>
                </c:pt>
                <c:pt idx="1">
                  <c:v>Conquest Hospital (264)</c:v>
                </c:pt>
                <c:pt idx="2">
                  <c:v>Eastbourne District General Hospital (184)</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(461)</c:v>
                </c:pt>
                <c:pt idx="1">
                  <c:v>Conquest Hospital (264)</c:v>
                </c:pt>
                <c:pt idx="2">
                  <c:v>Eastbourne District General Hospital (184)</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(461)</c:v>
                </c:pt>
                <c:pt idx="1">
                  <c:v>Conquest Hospital (264)</c:v>
                </c:pt>
                <c:pt idx="2">
                  <c:v>Eastbourne District General Hospital (184)</c:v>
                </c:pt>
                <c:pt idx="3">
                  <c:v>Bexhill Hospital (-)</c:v>
                </c:pt>
                <c:pt idx="4">
                  <c:v>Rye Memorial Care Centre (-)</c:v>
                </c:pt>
              </c:strCache>
            </c:strRef>
          </c:cat>
          <c:val>
            <c:numRef>
              <c:f>Sheet1!$G$2:$G$6</c:f>
              <c:numCache>
                <c:formatCode>0.0;;</c:formatCode>
                <c:ptCount val="5"/>
                <c:pt idx="0">
                  <c:v>8.8268374541906791</c:v>
                </c:pt>
                <c:pt idx="1">
                  <c:v>8.8404952232970988</c:v>
                </c:pt>
                <c:pt idx="2">
                  <c:v>8.9282438249331051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(461)</c:v>
                </c:pt>
                <c:pt idx="1">
                  <c:v>Conquest Hospital (264)</c:v>
                </c:pt>
                <c:pt idx="2">
                  <c:v>Eastbourne District General Hospital (184)</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(461)</c:v>
                </c:pt>
                <c:pt idx="1">
                  <c:v>Conquest Hospital (264)</c:v>
                </c:pt>
                <c:pt idx="2">
                  <c:v>Eastbourne District General Hospital (184)</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(461)</c:v>
                </c:pt>
                <c:pt idx="1">
                  <c:v>Conquest Hospital (264)</c:v>
                </c:pt>
                <c:pt idx="2">
                  <c:v>Eastbourne District General Hospital (184)</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1.1731625458093209</c:v>
                </c:pt>
                <c:pt idx="1">
                  <c:v>1.1595047767029012</c:v>
                </c:pt>
                <c:pt idx="2">
                  <c:v>1.0717561750668949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(391)</c:v>
                </c:pt>
                <c:pt idx="1">
                  <c:v>Conquest Hospital (222)</c:v>
                </c:pt>
                <c:pt idx="2">
                  <c:v>Eastbourne District General Hospital (159)</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(391)</c:v>
                </c:pt>
                <c:pt idx="1">
                  <c:v>Conquest Hospital (222)</c:v>
                </c:pt>
                <c:pt idx="2">
                  <c:v>Eastbourne District General Hospital (159)</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(391)</c:v>
                </c:pt>
                <c:pt idx="1">
                  <c:v>Conquest Hospital (222)</c:v>
                </c:pt>
                <c:pt idx="2">
                  <c:v>Eastbourne District General Hospital (159)</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(391)</c:v>
                </c:pt>
                <c:pt idx="1">
                  <c:v>Conquest Hospital (222)</c:v>
                </c:pt>
                <c:pt idx="2">
                  <c:v>Eastbourne District General Hospital (159)</c:v>
                </c:pt>
                <c:pt idx="3">
                  <c:v>Bexhill Hospital (-)</c:v>
                </c:pt>
                <c:pt idx="4">
                  <c:v>Rye Memorial Care Centre (-)</c:v>
                </c:pt>
              </c:strCache>
            </c:strRef>
          </c:cat>
          <c:val>
            <c:numRef>
              <c:f>Sheet1!$G$2:$G$6</c:f>
              <c:numCache>
                <c:formatCode>0.0;;</c:formatCode>
                <c:ptCount val="5"/>
                <c:pt idx="0">
                  <c:v>7.8239908997583738</c:v>
                </c:pt>
                <c:pt idx="1">
                  <c:v>8.0154633648776628</c:v>
                </c:pt>
                <c:pt idx="2">
                  <c:v>7.7507907956865267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(391)</c:v>
                </c:pt>
                <c:pt idx="1">
                  <c:v>Conquest Hospital (222)</c:v>
                </c:pt>
                <c:pt idx="2">
                  <c:v>Eastbourne District General Hospital (159)</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(391)</c:v>
                </c:pt>
                <c:pt idx="1">
                  <c:v>Conquest Hospital (222)</c:v>
                </c:pt>
                <c:pt idx="2">
                  <c:v>Eastbourne District General Hospital (159)</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(391)</c:v>
                </c:pt>
                <c:pt idx="1">
                  <c:v>Conquest Hospital (222)</c:v>
                </c:pt>
                <c:pt idx="2">
                  <c:v>Eastbourne District General Hospital (159)</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2.1760091002416262</c:v>
                </c:pt>
                <c:pt idx="1">
                  <c:v>1.9845366351223372</c:v>
                </c:pt>
                <c:pt idx="2">
                  <c:v>2.2492092043134733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(468)</c:v>
                </c:pt>
                <c:pt idx="1">
                  <c:v>Conquest Hospital (265)</c:v>
                </c:pt>
                <c:pt idx="2">
                  <c:v>Eastbourne District General Hospital (189)</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(468)</c:v>
                </c:pt>
                <c:pt idx="1">
                  <c:v>Conquest Hospital (265)</c:v>
                </c:pt>
                <c:pt idx="2">
                  <c:v>Eastbourne District General Hospital (189)</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(468)</c:v>
                </c:pt>
                <c:pt idx="1">
                  <c:v>Conquest Hospital (265)</c:v>
                </c:pt>
                <c:pt idx="2">
                  <c:v>Eastbourne District General Hospital (189)</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(468)</c:v>
                </c:pt>
                <c:pt idx="1">
                  <c:v>Conquest Hospital (265)</c:v>
                </c:pt>
                <c:pt idx="2">
                  <c:v>Eastbourne District General Hospital (189)</c:v>
                </c:pt>
                <c:pt idx="3">
                  <c:v>Bexhill Hospital (-)</c:v>
                </c:pt>
                <c:pt idx="4">
                  <c:v>Rye Memorial Care Centre (-)</c:v>
                </c:pt>
              </c:strCache>
            </c:strRef>
          </c:cat>
          <c:val>
            <c:numRef>
              <c:f>Sheet1!$G$2:$G$6</c:f>
              <c:numCache>
                <c:formatCode>0.0;;</c:formatCode>
                <c:ptCount val="5"/>
                <c:pt idx="0">
                  <c:v>9.5043022823996566</c:v>
                </c:pt>
                <c:pt idx="1">
                  <c:v>9.5916051537758484</c:v>
                </c:pt>
                <c:pt idx="2">
                  <c:v>9.4298600990204484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(468)</c:v>
                </c:pt>
                <c:pt idx="1">
                  <c:v>Conquest Hospital (265)</c:v>
                </c:pt>
                <c:pt idx="2">
                  <c:v>Eastbourne District General Hospital (189)</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(468)</c:v>
                </c:pt>
                <c:pt idx="1">
                  <c:v>Conquest Hospital (265)</c:v>
                </c:pt>
                <c:pt idx="2">
                  <c:v>Eastbourne District General Hospital (189)</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(468)</c:v>
                </c:pt>
                <c:pt idx="1">
                  <c:v>Conquest Hospital (265)</c:v>
                </c:pt>
                <c:pt idx="2">
                  <c:v>Eastbourne District General Hospital (189)</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0.49569771760034342</c:v>
                </c:pt>
                <c:pt idx="1">
                  <c:v>0.40839484622415156</c:v>
                </c:pt>
                <c:pt idx="2">
                  <c:v>0.57013990097955158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Conquest Hospital (233)</c:v>
                </c:pt>
                <c:pt idx="2">
                  <c:v>Eastbourne District General Hospital (152)</c:v>
                </c:pt>
                <c:pt idx="3">
                  <c:v>Bexhill Hospital (-)</c:v>
                </c:pt>
                <c:pt idx="4">
                  <c:v>Rye Memorial Care Centre (-)</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Conquest Hospital (233)</c:v>
                </c:pt>
                <c:pt idx="2">
                  <c:v>Eastbourne District General Hospital (152)</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Conquest Hospital (233)</c:v>
                </c:pt>
                <c:pt idx="2">
                  <c:v>Eastbourne District General Hospital (152)</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Conquest Hospital (233)</c:v>
                </c:pt>
                <c:pt idx="2">
                  <c:v>Eastbourne District General Hospital (152)</c:v>
                </c:pt>
                <c:pt idx="3">
                  <c:v>Bexhill Hospital (-)</c:v>
                </c:pt>
                <c:pt idx="4">
                  <c:v>Rye Memorial Care Centre (-)</c:v>
                </c:pt>
              </c:strCache>
            </c:strRef>
          </c:cat>
          <c:val>
            <c:numRef>
              <c:f>Sheet1!$G$2:$G$6</c:f>
              <c:numCache>
                <c:formatCode>0.0;;</c:formatCode>
                <c:ptCount val="5"/>
                <c:pt idx="0">
                  <c:v>8.7896452340847429</c:v>
                </c:pt>
                <c:pt idx="1">
                  <c:v>8.8846458754619526</c:v>
                </c:pt>
                <c:pt idx="2">
                  <c:v>8.6895433510056268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Conquest Hospital (233)</c:v>
                </c:pt>
                <c:pt idx="2">
                  <c:v>Eastbourne District General Hospital (152)</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Conquest Hospital (233)</c:v>
                </c:pt>
                <c:pt idx="2">
                  <c:v>Eastbourne District General Hospital (152)</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Conquest Hospital (233)</c:v>
                </c:pt>
                <c:pt idx="2">
                  <c:v>Eastbourne District General Hospital (152)</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1.2103547659152571</c:v>
                </c:pt>
                <c:pt idx="1">
                  <c:v>1.1153541245380474</c:v>
                </c:pt>
                <c:pt idx="2">
                  <c:v>1.3104566489943732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Conquest Hospital (249)</c:v>
                </c:pt>
                <c:pt idx="2">
                  <c:v>Eastbourne District General Hospital (176)</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Conquest Hospital (249)</c:v>
                </c:pt>
                <c:pt idx="2">
                  <c:v>Eastbourne District General Hospital (176)</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Conquest Hospital (249)</c:v>
                </c:pt>
                <c:pt idx="2">
                  <c:v>Eastbourne District General Hospital (176)</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Conquest Hospital (249)</c:v>
                </c:pt>
                <c:pt idx="2">
                  <c:v>Eastbourne District General Hospital (176)</c:v>
                </c:pt>
                <c:pt idx="3">
                  <c:v>Bexhill Hospital (-)</c:v>
                </c:pt>
                <c:pt idx="4">
                  <c:v>Rye Memorial Care Centre (-)</c:v>
                </c:pt>
              </c:strCache>
            </c:strRef>
          </c:cat>
          <c:val>
            <c:numRef>
              <c:f>Sheet1!$G$2:$G$6</c:f>
              <c:numCache>
                <c:formatCode>0.0;;</c:formatCode>
                <c:ptCount val="5"/>
                <c:pt idx="0">
                  <c:v>8.1653320276707788</c:v>
                </c:pt>
                <c:pt idx="1">
                  <c:v>8.1866418755301833</c:v>
                </c:pt>
                <c:pt idx="2">
                  <c:v>8.3618757542395041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Conquest Hospital (249)</c:v>
                </c:pt>
                <c:pt idx="2">
                  <c:v>Eastbourne District General Hospital (176)</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Conquest Hospital (249)</c:v>
                </c:pt>
                <c:pt idx="2">
                  <c:v>Eastbourne District General Hospital (176)</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Conquest Hospital (249)</c:v>
                </c:pt>
                <c:pt idx="2">
                  <c:v>Eastbourne District General Hospital (176)</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1.8346679723292212</c:v>
                </c:pt>
                <c:pt idx="1">
                  <c:v>1.8133581244698167</c:v>
                </c:pt>
                <c:pt idx="2">
                  <c:v>1.6381242457604959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Conquest Hospital (-)</c:v>
                </c:pt>
                <c:pt idx="2">
                  <c:v>Eastbourne District General Hospital (-)</c:v>
                </c:pt>
                <c:pt idx="3">
                  <c:v>Bexhill Hospital (-)</c:v>
                </c:pt>
                <c:pt idx="4">
                  <c:v>Rye Memorial Care Centre (-)</c:v>
                </c:pt>
              </c:strCache>
            </c:strRef>
          </c:cat>
          <c:val>
            <c:numRef>
              <c:f>Sheet1!$D$2:$D$6</c:f>
              <c:numCache>
                <c:formatCode>0.0;;</c:formatCode>
                <c:ptCount val="5"/>
                <c:pt idx="0">
                  <c:v>8.2699838490833208</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Conquest Hospital (-)</c:v>
                </c:pt>
                <c:pt idx="2">
                  <c:v>Eastbourne District General Hospital (-)</c:v>
                </c:pt>
                <c:pt idx="3">
                  <c:v>Bexhill Hospital (-)</c:v>
                </c:pt>
                <c:pt idx="4">
                  <c:v>Rye Memorial Care Centre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Conquest Hospital (-)</c:v>
                </c:pt>
                <c:pt idx="2">
                  <c:v>Eastbourne District General Hospital (-)</c:v>
                </c:pt>
                <c:pt idx="3">
                  <c:v>Bexhill Hospital (-)</c:v>
                </c:pt>
                <c:pt idx="4">
                  <c:v>Rye Memorial Care Centre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Conquest Hospital (-)</c:v>
                </c:pt>
                <c:pt idx="2">
                  <c:v>Eastbourne District General Hospital (-)</c:v>
                </c:pt>
                <c:pt idx="3">
                  <c:v>Bexhill Hospital (-)</c:v>
                </c:pt>
                <c:pt idx="4">
                  <c:v>Rye Memorial Care Centre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Conquest Hospital (-)</c:v>
                </c:pt>
                <c:pt idx="2">
                  <c:v>Eastbourne District General Hospital (-)</c:v>
                </c:pt>
                <c:pt idx="3">
                  <c:v>Bexhill Hospital (-)</c:v>
                </c:pt>
                <c:pt idx="4">
                  <c:v>Rye Memorial Care Centre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Conquest Hospital (-)</c:v>
                </c:pt>
                <c:pt idx="2">
                  <c:v>Eastbourne District General Hospital (-)</c:v>
                </c:pt>
                <c:pt idx="3">
                  <c:v>Bexhill Hospital (-)</c:v>
                </c:pt>
                <c:pt idx="4">
                  <c:v>Rye Memorial Care Centre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Conquest Hospital (-)</c:v>
                </c:pt>
                <c:pt idx="2">
                  <c:v>Eastbourne District General Hospital (-)</c:v>
                </c:pt>
                <c:pt idx="3">
                  <c:v>Bexhill Hospital (-)</c:v>
                </c:pt>
                <c:pt idx="4">
                  <c:v>Rye Memorial Care Centre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Conquest Hospital (-)</c:v>
                </c:pt>
                <c:pt idx="2">
                  <c:v>Eastbourne District General Hospital (-)</c:v>
                </c:pt>
                <c:pt idx="3">
                  <c:v>Bexhill Hospital (-)</c:v>
                </c:pt>
                <c:pt idx="4">
                  <c:v>Rye Memorial Care Centre (-)</c:v>
                </c:pt>
              </c:strCache>
            </c:strRef>
          </c:cat>
          <c:val>
            <c:numRef>
              <c:f>Sheet1!$D$2:$D$6</c:f>
              <c:numCache>
                <c:formatCode>0.0;;</c:formatCode>
                <c:ptCount val="5"/>
                <c:pt idx="0">
                  <c:v>9.5899011034983772</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Conquest Hospital (-)</c:v>
                </c:pt>
                <c:pt idx="2">
                  <c:v>Eastbourne District General Hospital (-)</c:v>
                </c:pt>
                <c:pt idx="3">
                  <c:v>Bexhill Hospital (-)</c:v>
                </c:pt>
                <c:pt idx="4">
                  <c:v>Rye Memorial Care Centre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Conquest Hospital (-)</c:v>
                </c:pt>
                <c:pt idx="2">
                  <c:v>Eastbourne District General Hospital (-)</c:v>
                </c:pt>
                <c:pt idx="3">
                  <c:v>Bexhill Hospital (-)</c:v>
                </c:pt>
                <c:pt idx="4">
                  <c:v>Rye Memorial Care Centre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Conquest Hospital (-)</c:v>
                </c:pt>
                <c:pt idx="2">
                  <c:v>Eastbourne District General Hospital (-)</c:v>
                </c:pt>
                <c:pt idx="3">
                  <c:v>Bexhill Hospital (-)</c:v>
                </c:pt>
                <c:pt idx="4">
                  <c:v>Rye Memorial Care Centre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Conquest Hospital (-)</c:v>
                </c:pt>
                <c:pt idx="2">
                  <c:v>Eastbourne District General Hospital (-)</c:v>
                </c:pt>
                <c:pt idx="3">
                  <c:v>Bexhill Hospital (-)</c:v>
                </c:pt>
                <c:pt idx="4">
                  <c:v>Rye Memorial Care Centre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Conquest Hospital (-)</c:v>
                </c:pt>
                <c:pt idx="2">
                  <c:v>Eastbourne District General Hospital (-)</c:v>
                </c:pt>
                <c:pt idx="3">
                  <c:v>Bexhill Hospital (-)</c:v>
                </c:pt>
                <c:pt idx="4">
                  <c:v>Rye Memorial Care Centre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Conquest Hospital (-)</c:v>
                </c:pt>
                <c:pt idx="2">
                  <c:v>Eastbourne District General Hospital (-)</c:v>
                </c:pt>
                <c:pt idx="3">
                  <c:v>Bexhill Hospital (-)</c:v>
                </c:pt>
                <c:pt idx="4">
                  <c:v>Rye Memorial Care Centre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Conquest Hospital (66)</c:v>
                </c:pt>
                <c:pt idx="2">
                  <c:v>Eastbourne District General Hospital (43)</c:v>
                </c:pt>
                <c:pt idx="3">
                  <c:v>Bexhill Hospital (-)</c:v>
                </c:pt>
                <c:pt idx="4">
                  <c:v>Rye Memorial Care Centre (-)</c:v>
                </c:pt>
              </c:strCache>
            </c:strRef>
          </c:cat>
          <c:val>
            <c:numRef>
              <c:f>Sheet1!$D$2:$D$6</c:f>
              <c:numCache>
                <c:formatCode>0.0;;</c:formatCode>
                <c:ptCount val="5"/>
                <c:pt idx="0">
                  <c:v>9.1764221791260123</c:v>
                </c:pt>
                <c:pt idx="1">
                  <c:v>9.2890479656385132</c:v>
                </c:pt>
                <c:pt idx="2">
                  <c:v>9.4818799423830828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Conquest Hospital (66)</c:v>
                </c:pt>
                <c:pt idx="2">
                  <c:v>Eastbourne District General Hospital (43)</c:v>
                </c:pt>
                <c:pt idx="3">
                  <c:v>Bexhill Hospital (-)</c:v>
                </c:pt>
                <c:pt idx="4">
                  <c:v>Rye Memorial Care Centre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Conquest Hospital (66)</c:v>
                </c:pt>
                <c:pt idx="2">
                  <c:v>Eastbourne District General Hospital (43)</c:v>
                </c:pt>
                <c:pt idx="3">
                  <c:v>Bexhill Hospital (-)</c:v>
                </c:pt>
                <c:pt idx="4">
                  <c:v>Rye Memorial Care Centre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Conquest Hospital (66)</c:v>
                </c:pt>
                <c:pt idx="2">
                  <c:v>Eastbourne District General Hospital (43)</c:v>
                </c:pt>
                <c:pt idx="3">
                  <c:v>Bexhill Hospital (-)</c:v>
                </c:pt>
                <c:pt idx="4">
                  <c:v>Rye Memorial Care Centre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Conquest Hospital (66)</c:v>
                </c:pt>
                <c:pt idx="2">
                  <c:v>Eastbourne District General Hospital (43)</c:v>
                </c:pt>
                <c:pt idx="3">
                  <c:v>Bexhill Hospital (-)</c:v>
                </c:pt>
                <c:pt idx="4">
                  <c:v>Rye Memorial Care Centre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Conquest Hospital (66)</c:v>
                </c:pt>
                <c:pt idx="2">
                  <c:v>Eastbourne District General Hospital (43)</c:v>
                </c:pt>
                <c:pt idx="3">
                  <c:v>Bexhill Hospital (-)</c:v>
                </c:pt>
                <c:pt idx="4">
                  <c:v>Rye Memorial Care Centre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Conquest Hospital (66)</c:v>
                </c:pt>
                <c:pt idx="2">
                  <c:v>Eastbourne District General Hospital (43)</c:v>
                </c:pt>
                <c:pt idx="3">
                  <c:v>Bexhill Hospital (-)</c:v>
                </c:pt>
                <c:pt idx="4">
                  <c:v>Rye Memorial Care Centre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(66)</c:v>
                </c:pt>
                <c:pt idx="1">
                  <c:v>Conquest Hospital (39)</c:v>
                </c:pt>
                <c:pt idx="2">
                  <c:v>Eastbourne District General Hospital (-)</c:v>
                </c:pt>
                <c:pt idx="3">
                  <c:v>Bexhill Hospital (-)</c:v>
                </c:pt>
                <c:pt idx="4">
                  <c:v>Rye Memorial Care Centre (-)</c:v>
                </c:pt>
              </c:strCache>
            </c:strRef>
          </c:cat>
          <c:val>
            <c:numRef>
              <c:f>Sheet1!$D$2:$D$6</c:f>
              <c:numCache>
                <c:formatCode>0.0;;</c:formatCode>
                <c:ptCount val="5"/>
                <c:pt idx="0">
                  <c:v>8.4101769486577247</c:v>
                </c:pt>
                <c:pt idx="1">
                  <c:v>8.3414272794525512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(66)</c:v>
                </c:pt>
                <c:pt idx="1">
                  <c:v>Conquest Hospital (39)</c:v>
                </c:pt>
                <c:pt idx="2">
                  <c:v>Eastbourne District General Hospital (-)</c:v>
                </c:pt>
                <c:pt idx="3">
                  <c:v>Bexhill Hospital (-)</c:v>
                </c:pt>
                <c:pt idx="4">
                  <c:v>Rye Memorial Care Centre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(66)</c:v>
                </c:pt>
                <c:pt idx="1">
                  <c:v>Conquest Hospital (39)</c:v>
                </c:pt>
                <c:pt idx="2">
                  <c:v>Eastbourne District General Hospital (-)</c:v>
                </c:pt>
                <c:pt idx="3">
                  <c:v>Bexhill Hospital (-)</c:v>
                </c:pt>
                <c:pt idx="4">
                  <c:v>Rye Memorial Care Centre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(66)</c:v>
                </c:pt>
                <c:pt idx="1">
                  <c:v>Conquest Hospital (39)</c:v>
                </c:pt>
                <c:pt idx="2">
                  <c:v>Eastbourne District General Hospital (-)</c:v>
                </c:pt>
                <c:pt idx="3">
                  <c:v>Bexhill Hospital (-)</c:v>
                </c:pt>
                <c:pt idx="4">
                  <c:v>Rye Memorial Care Centre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(66)</c:v>
                </c:pt>
                <c:pt idx="1">
                  <c:v>Conquest Hospital (39)</c:v>
                </c:pt>
                <c:pt idx="2">
                  <c:v>Eastbourne District General Hospital (-)</c:v>
                </c:pt>
                <c:pt idx="3">
                  <c:v>Bexhill Hospital (-)</c:v>
                </c:pt>
                <c:pt idx="4">
                  <c:v>Rye Memorial Care Centre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(66)</c:v>
                </c:pt>
                <c:pt idx="1">
                  <c:v>Conquest Hospital (39)</c:v>
                </c:pt>
                <c:pt idx="2">
                  <c:v>Eastbourne District General Hospital (-)</c:v>
                </c:pt>
                <c:pt idx="3">
                  <c:v>Bexhill Hospital (-)</c:v>
                </c:pt>
                <c:pt idx="4">
                  <c:v>Rye Memorial Care Centre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(66)</c:v>
                </c:pt>
                <c:pt idx="1">
                  <c:v>Conquest Hospital (39)</c:v>
                </c:pt>
                <c:pt idx="2">
                  <c:v>Eastbourne District General Hospital (-)</c:v>
                </c:pt>
                <c:pt idx="3">
                  <c:v>Bexhill Hospital (-)</c:v>
                </c:pt>
                <c:pt idx="4">
                  <c:v>Rye Memorial Care Centre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c:v>
                </c:pt>
                <c:pt idx="1">
                  <c:v>Conquest Hospital (-)</c:v>
                </c:pt>
                <c:pt idx="2">
                  <c:v>Eastbourne District General Hospital (-)</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c:v>
                </c:pt>
                <c:pt idx="1">
                  <c:v>Conquest Hospital (-)</c:v>
                </c:pt>
                <c:pt idx="2">
                  <c:v>Eastbourne District General Hospital (-)</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c:v>
                </c:pt>
                <c:pt idx="1">
                  <c:v>Conquest Hospital (-)</c:v>
                </c:pt>
                <c:pt idx="2">
                  <c:v>Eastbourne District General Hospital (-)</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c:v>
                </c:pt>
                <c:pt idx="1">
                  <c:v>Conquest Hospital (-)</c:v>
                </c:pt>
                <c:pt idx="2">
                  <c:v>Eastbourne District General Hospital (-)</c:v>
                </c:pt>
                <c:pt idx="3">
                  <c:v>Bexhill Hospital (-)</c:v>
                </c:pt>
                <c:pt idx="4">
                  <c:v>Rye Memorial Care Centre (-)</c:v>
                </c:pt>
              </c:strCache>
            </c:strRef>
          </c:cat>
          <c:val>
            <c:numRef>
              <c:f>Sheet1!$G$2:$G$6</c:f>
              <c:numCache>
                <c:formatCode>0.0;;</c:formatCode>
                <c:ptCount val="5"/>
                <c:pt idx="0">
                  <c:v>6.6619465667127278</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c:v>
                </c:pt>
                <c:pt idx="1">
                  <c:v>Conquest Hospital (-)</c:v>
                </c:pt>
                <c:pt idx="2">
                  <c:v>Eastbourne District General Hospital (-)</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c:v>
                </c:pt>
                <c:pt idx="1">
                  <c:v>Conquest Hospital (-)</c:v>
                </c:pt>
                <c:pt idx="2">
                  <c:v>Eastbourne District General Hospital (-)</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c:v>
                </c:pt>
                <c:pt idx="1">
                  <c:v>Conquest Hospital (-)</c:v>
                </c:pt>
                <c:pt idx="2">
                  <c:v>Eastbourne District General Hospital (-)</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3.3380534332872722</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0.25770878429819932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0.66874451243939825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0.18644097018239858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1.9464171749988068</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0.18644097018239858</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0.6687445124393987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0.54489961046404822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5.479476795003853</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c:v>
                </c:pt>
                <c:pt idx="1">
                  <c:v>Conquest Hospital (-)</c:v>
                </c:pt>
                <c:pt idx="2">
                  <c:v>Eastbourne District General Hospital (-)</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c:v>
                </c:pt>
                <c:pt idx="1">
                  <c:v>Conquest Hospital (-)</c:v>
                </c:pt>
                <c:pt idx="2">
                  <c:v>Eastbourne District General Hospital (-)</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c:v>
                </c:pt>
                <c:pt idx="1">
                  <c:v>Conquest Hospital (-)</c:v>
                </c:pt>
                <c:pt idx="2">
                  <c:v>Eastbourne District General Hospital (-)</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c:v>
                </c:pt>
                <c:pt idx="1">
                  <c:v>Conquest Hospital (-)</c:v>
                </c:pt>
                <c:pt idx="2">
                  <c:v>Eastbourne District General Hospital (-)</c:v>
                </c:pt>
                <c:pt idx="3">
                  <c:v>Bexhill Hospital (-)</c:v>
                </c:pt>
                <c:pt idx="4">
                  <c:v>Rye Memorial Care Centre (-)</c:v>
                </c:pt>
              </c:strCache>
            </c:strRef>
          </c:cat>
          <c:val>
            <c:numRef>
              <c:f>Sheet1!$G$2:$G$6</c:f>
              <c:numCache>
                <c:formatCode>0.0;;</c:formatCode>
                <c:ptCount val="5"/>
                <c:pt idx="0">
                  <c:v>6.9533947315137059</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c:v>
                </c:pt>
                <c:pt idx="1">
                  <c:v>Conquest Hospital (-)</c:v>
                </c:pt>
                <c:pt idx="2">
                  <c:v>Eastbourne District General Hospital (-)</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c:v>
                </c:pt>
                <c:pt idx="1">
                  <c:v>Conquest Hospital (-)</c:v>
                </c:pt>
                <c:pt idx="2">
                  <c:v>Eastbourne District General Hospital (-)</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c:v>
                </c:pt>
                <c:pt idx="1">
                  <c:v>Conquest Hospital (-)</c:v>
                </c:pt>
                <c:pt idx="2">
                  <c:v>Eastbourne District General Hospital (-)</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3.0466052684862941</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Conquest Hospital (255)</c:v>
                </c:pt>
                <c:pt idx="2">
                  <c:v>Eastbourne District General Hospital (179)</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Conquest Hospital (255)</c:v>
                </c:pt>
                <c:pt idx="2">
                  <c:v>Eastbourne District General Hospital (179)</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Conquest Hospital (255)</c:v>
                </c:pt>
                <c:pt idx="2">
                  <c:v>Eastbourne District General Hospital (179)</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Conquest Hospital (255)</c:v>
                </c:pt>
                <c:pt idx="2">
                  <c:v>Eastbourne District General Hospital (179)</c:v>
                </c:pt>
                <c:pt idx="3">
                  <c:v>Bexhill Hospital (-)</c:v>
                </c:pt>
                <c:pt idx="4">
                  <c:v>Rye Memorial Care Centre (-)</c:v>
                </c:pt>
              </c:strCache>
            </c:strRef>
          </c:cat>
          <c:val>
            <c:numRef>
              <c:f>Sheet1!$G$2:$G$6</c:f>
              <c:numCache>
                <c:formatCode>0.0;;</c:formatCode>
                <c:ptCount val="5"/>
                <c:pt idx="0">
                  <c:v>6.6229246051568396</c:v>
                </c:pt>
                <c:pt idx="1">
                  <c:v>6.4465314400808298</c:v>
                </c:pt>
                <c:pt idx="2">
                  <c:v>7.0533268992252589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Conquest Hospital (255)</c:v>
                </c:pt>
                <c:pt idx="2">
                  <c:v>Eastbourne District General Hospital (179)</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Conquest Hospital (255)</c:v>
                </c:pt>
                <c:pt idx="2">
                  <c:v>Eastbourne District General Hospital (179)</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Conquest Hospital (255)</c:v>
                </c:pt>
                <c:pt idx="2">
                  <c:v>Eastbourne District General Hospital (179)</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3.3770753948431604</c:v>
                </c:pt>
                <c:pt idx="1">
                  <c:v>3.5534685599191702</c:v>
                </c:pt>
                <c:pt idx="2">
                  <c:v>2.9466731007747411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Conquest Hospital (184)</c:v>
                </c:pt>
                <c:pt idx="2">
                  <c:v>Eastbourne District General Hospital (153)</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Conquest Hospital (184)</c:v>
                </c:pt>
                <c:pt idx="2">
                  <c:v>Eastbourne District General Hospital (153)</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Conquest Hospital (184)</c:v>
                </c:pt>
                <c:pt idx="2">
                  <c:v>Eastbourne District General Hospital (153)</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Conquest Hospital (184)</c:v>
                </c:pt>
                <c:pt idx="2">
                  <c:v>Eastbourne District General Hospital (153)</c:v>
                </c:pt>
                <c:pt idx="3">
                  <c:v>Bexhill Hospital (-)</c:v>
                </c:pt>
                <c:pt idx="4">
                  <c:v>Rye Memorial Care Centre (-)</c:v>
                </c:pt>
              </c:strCache>
            </c:strRef>
          </c:cat>
          <c:val>
            <c:numRef>
              <c:f>Sheet1!$G$2:$G$6</c:f>
              <c:numCache>
                <c:formatCode>0.0;;</c:formatCode>
                <c:ptCount val="5"/>
                <c:pt idx="0">
                  <c:v>5.7655074479867796</c:v>
                </c:pt>
                <c:pt idx="1">
                  <c:v>5.6148099704989862</c:v>
                </c:pt>
                <c:pt idx="2">
                  <c:v>6.3121488921959878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Conquest Hospital (184)</c:v>
                </c:pt>
                <c:pt idx="2">
                  <c:v>Eastbourne District General Hospital (153)</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Conquest Hospital (184)</c:v>
                </c:pt>
                <c:pt idx="2">
                  <c:v>Eastbourne District General Hospital (153)</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Conquest Hospital (184)</c:v>
                </c:pt>
                <c:pt idx="2">
                  <c:v>Eastbourne District General Hospital (153)</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4.2344925520132204</c:v>
                </c:pt>
                <c:pt idx="1">
                  <c:v>4.3851900295010138</c:v>
                </c:pt>
                <c:pt idx="2">
                  <c:v>3.6878511078040122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Conquest Hospital (106)</c:v>
                </c:pt>
                <c:pt idx="2">
                  <c:v>Eastbourne District General Hospital (69)</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Conquest Hospital (106)</c:v>
                </c:pt>
                <c:pt idx="2">
                  <c:v>Eastbourne District General Hospital (69)</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Conquest Hospital (106)</c:v>
                </c:pt>
                <c:pt idx="2">
                  <c:v>Eastbourne District General Hospital (69)</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Conquest Hospital (106)</c:v>
                </c:pt>
                <c:pt idx="2">
                  <c:v>Eastbourne District General Hospital (69)</c:v>
                </c:pt>
                <c:pt idx="3">
                  <c:v>Bexhill Hospital (-)</c:v>
                </c:pt>
                <c:pt idx="4">
                  <c:v>Rye Memorial Care Centre (-)</c:v>
                </c:pt>
              </c:strCache>
            </c:strRef>
          </c:cat>
          <c:val>
            <c:numRef>
              <c:f>Sheet1!$G$2:$G$6</c:f>
              <c:numCache>
                <c:formatCode>0.0;;</c:formatCode>
                <c:ptCount val="5"/>
                <c:pt idx="0">
                  <c:v>8.4544729907864351</c:v>
                </c:pt>
                <c:pt idx="1">
                  <c:v>8.4053637500657956</c:v>
                </c:pt>
                <c:pt idx="2">
                  <c:v>8.5733856550648966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Conquest Hospital (106)</c:v>
                </c:pt>
                <c:pt idx="2">
                  <c:v>Eastbourne District General Hospital (69)</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Conquest Hospital (106)</c:v>
                </c:pt>
                <c:pt idx="2">
                  <c:v>Eastbourne District General Hospital (69)</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Conquest Hospital (106)</c:v>
                </c:pt>
                <c:pt idx="2">
                  <c:v>Eastbourne District General Hospital (69)</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1.5455270092135649</c:v>
                </c:pt>
                <c:pt idx="1">
                  <c:v>1.5946362499342044</c:v>
                </c:pt>
                <c:pt idx="2">
                  <c:v>1.4266143449351034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(473)</c:v>
                </c:pt>
                <c:pt idx="1">
                  <c:v>Conquest Hospital (268)</c:v>
                </c:pt>
                <c:pt idx="2">
                  <c:v>Eastbourne District General Hospital (191)</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(473)</c:v>
                </c:pt>
                <c:pt idx="1">
                  <c:v>Conquest Hospital (268)</c:v>
                </c:pt>
                <c:pt idx="2">
                  <c:v>Eastbourne District General Hospital (191)</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(473)</c:v>
                </c:pt>
                <c:pt idx="1">
                  <c:v>Conquest Hospital (268)</c:v>
                </c:pt>
                <c:pt idx="2">
                  <c:v>Eastbourne District General Hospital (191)</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(473)</c:v>
                </c:pt>
                <c:pt idx="1">
                  <c:v>Conquest Hospital (268)</c:v>
                </c:pt>
                <c:pt idx="2">
                  <c:v>Eastbourne District General Hospital (191)</c:v>
                </c:pt>
                <c:pt idx="3">
                  <c:v>Bexhill Hospital (-)</c:v>
                </c:pt>
                <c:pt idx="4">
                  <c:v>Rye Memorial Care Centre (-)</c:v>
                </c:pt>
              </c:strCache>
            </c:strRef>
          </c:cat>
          <c:val>
            <c:numRef>
              <c:f>Sheet1!$G$2:$G$6</c:f>
              <c:numCache>
                <c:formatCode>0.0;;</c:formatCode>
                <c:ptCount val="5"/>
                <c:pt idx="0">
                  <c:v>6.9719277464175544</c:v>
                </c:pt>
                <c:pt idx="1">
                  <c:v>6.9841315847754428</c:v>
                </c:pt>
                <c:pt idx="2">
                  <c:v>7.026561012916801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(473)</c:v>
                </c:pt>
                <c:pt idx="1">
                  <c:v>Conquest Hospital (268)</c:v>
                </c:pt>
                <c:pt idx="2">
                  <c:v>Eastbourne District General Hospital (191)</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(473)</c:v>
                </c:pt>
                <c:pt idx="1">
                  <c:v>Conquest Hospital (268)</c:v>
                </c:pt>
                <c:pt idx="2">
                  <c:v>Eastbourne District General Hospital (191)</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(473)</c:v>
                </c:pt>
                <c:pt idx="1">
                  <c:v>Conquest Hospital (268)</c:v>
                </c:pt>
                <c:pt idx="2">
                  <c:v>Eastbourne District General Hospital (191)</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3.0280722535824456</c:v>
                </c:pt>
                <c:pt idx="1">
                  <c:v>3.0158684152245572</c:v>
                </c:pt>
                <c:pt idx="2">
                  <c:v>2.973438987083199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(435)</c:v>
                </c:pt>
                <c:pt idx="1">
                  <c:v>Conquest Hospital (253)</c:v>
                </c:pt>
                <c:pt idx="2">
                  <c:v>Eastbourne District General Hospital (173)</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(435)</c:v>
                </c:pt>
                <c:pt idx="1">
                  <c:v>Conquest Hospital (253)</c:v>
                </c:pt>
                <c:pt idx="2">
                  <c:v>Eastbourne District General Hospital (173)</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(435)</c:v>
                </c:pt>
                <c:pt idx="1">
                  <c:v>Conquest Hospital (253)</c:v>
                </c:pt>
                <c:pt idx="2">
                  <c:v>Eastbourne District General Hospital (173)</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(435)</c:v>
                </c:pt>
                <c:pt idx="1">
                  <c:v>Conquest Hospital (253)</c:v>
                </c:pt>
                <c:pt idx="2">
                  <c:v>Eastbourne District General Hospital (173)</c:v>
                </c:pt>
                <c:pt idx="3">
                  <c:v>Bexhill Hospital (-)</c:v>
                </c:pt>
                <c:pt idx="4">
                  <c:v>Rye Memorial Care Centre (-)</c:v>
                </c:pt>
              </c:strCache>
            </c:strRef>
          </c:cat>
          <c:val>
            <c:numRef>
              <c:f>Sheet1!$G$2:$G$6</c:f>
              <c:numCache>
                <c:formatCode>0.0;;</c:formatCode>
                <c:ptCount val="5"/>
                <c:pt idx="0">
                  <c:v>8.085549861586447</c:v>
                </c:pt>
                <c:pt idx="1">
                  <c:v>7.9926227017177656</c:v>
                </c:pt>
                <c:pt idx="2">
                  <c:v>8.1820739372958204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(435)</c:v>
                </c:pt>
                <c:pt idx="1">
                  <c:v>Conquest Hospital (253)</c:v>
                </c:pt>
                <c:pt idx="2">
                  <c:v>Eastbourne District General Hospital (173)</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(435)</c:v>
                </c:pt>
                <c:pt idx="1">
                  <c:v>Conquest Hospital (253)</c:v>
                </c:pt>
                <c:pt idx="2">
                  <c:v>Eastbourne District General Hospital (173)</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(435)</c:v>
                </c:pt>
                <c:pt idx="1">
                  <c:v>Conquest Hospital (253)</c:v>
                </c:pt>
                <c:pt idx="2">
                  <c:v>Eastbourne District General Hospital (173)</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1.914450138413553</c:v>
                </c:pt>
                <c:pt idx="1">
                  <c:v>2.0073772982822344</c:v>
                </c:pt>
                <c:pt idx="2">
                  <c:v>1.8179260627041796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Conquest Hospital (197)</c:v>
                </c:pt>
                <c:pt idx="2">
                  <c:v>Eastbourne District General Hospital (138)</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Conquest Hospital (197)</c:v>
                </c:pt>
                <c:pt idx="2">
                  <c:v>Eastbourne District General Hospital (138)</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Conquest Hospital (197)</c:v>
                </c:pt>
                <c:pt idx="2">
                  <c:v>Eastbourne District General Hospital (138)</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Conquest Hospital (197)</c:v>
                </c:pt>
                <c:pt idx="2">
                  <c:v>Eastbourne District General Hospital (138)</c:v>
                </c:pt>
                <c:pt idx="3">
                  <c:v>Bexhill Hospital (-)</c:v>
                </c:pt>
                <c:pt idx="4">
                  <c:v>Rye Memorial Care Centre (-)</c:v>
                </c:pt>
              </c:strCache>
            </c:strRef>
          </c:cat>
          <c:val>
            <c:numRef>
              <c:f>Sheet1!$G$2:$G$6</c:f>
              <c:numCache>
                <c:formatCode>0.0;;</c:formatCode>
                <c:ptCount val="5"/>
                <c:pt idx="0">
                  <c:v>9.0909266324740319</c:v>
                </c:pt>
                <c:pt idx="1">
                  <c:v>9.1902049643634456</c:v>
                </c:pt>
                <c:pt idx="2">
                  <c:v>9.0865655026214576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Conquest Hospital (197)</c:v>
                </c:pt>
                <c:pt idx="2">
                  <c:v>Eastbourne District General Hospital (138)</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Conquest Hospital (197)</c:v>
                </c:pt>
                <c:pt idx="2">
                  <c:v>Eastbourne District General Hospital (138)</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Conquest Hospital (197)</c:v>
                </c:pt>
                <c:pt idx="2">
                  <c:v>Eastbourne District General Hospital (138)</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0.90907336752596812</c:v>
                </c:pt>
                <c:pt idx="1">
                  <c:v>0.80979503563655442</c:v>
                </c:pt>
                <c:pt idx="2">
                  <c:v>0.91343449737854243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(355)</c:v>
                </c:pt>
                <c:pt idx="1">
                  <c:v>Conquest Hospital (203)</c:v>
                </c:pt>
                <c:pt idx="2">
                  <c:v>Eastbourne District General Hospital (142)</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(355)</c:v>
                </c:pt>
                <c:pt idx="1">
                  <c:v>Conquest Hospital (203)</c:v>
                </c:pt>
                <c:pt idx="2">
                  <c:v>Eastbourne District General Hospital (142)</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(355)</c:v>
                </c:pt>
                <c:pt idx="1">
                  <c:v>Conquest Hospital (203)</c:v>
                </c:pt>
                <c:pt idx="2">
                  <c:v>Eastbourne District General Hospital (142)</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(355)</c:v>
                </c:pt>
                <c:pt idx="1">
                  <c:v>Conquest Hospital (203)</c:v>
                </c:pt>
                <c:pt idx="2">
                  <c:v>Eastbourne District General Hospital (142)</c:v>
                </c:pt>
                <c:pt idx="3">
                  <c:v>Bexhill Hospital (-)</c:v>
                </c:pt>
                <c:pt idx="4">
                  <c:v>Rye Memorial Care Centre (-)</c:v>
                </c:pt>
              </c:strCache>
            </c:strRef>
          </c:cat>
          <c:val>
            <c:numRef>
              <c:f>Sheet1!$G$2:$G$6</c:f>
              <c:numCache>
                <c:formatCode>0.0;;</c:formatCode>
                <c:ptCount val="5"/>
                <c:pt idx="0">
                  <c:v>4.4915864416056257</c:v>
                </c:pt>
                <c:pt idx="1">
                  <c:v>4.5048416568888223</c:v>
                </c:pt>
                <c:pt idx="2">
                  <c:v>4.4772050130986099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(355)</c:v>
                </c:pt>
                <c:pt idx="1">
                  <c:v>Conquest Hospital (203)</c:v>
                </c:pt>
                <c:pt idx="2">
                  <c:v>Eastbourne District General Hospital (142)</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(355)</c:v>
                </c:pt>
                <c:pt idx="1">
                  <c:v>Conquest Hospital (203)</c:v>
                </c:pt>
                <c:pt idx="2">
                  <c:v>Eastbourne District General Hospital (142)</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(355)</c:v>
                </c:pt>
                <c:pt idx="1">
                  <c:v>Conquest Hospital (203)</c:v>
                </c:pt>
                <c:pt idx="2">
                  <c:v>Eastbourne District General Hospital (142)</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5.5084135583943743</c:v>
                </c:pt>
                <c:pt idx="1">
                  <c:v>5.4951583431111777</c:v>
                </c:pt>
                <c:pt idx="2">
                  <c:v>5.5227949869013901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(427)</c:v>
                </c:pt>
                <c:pt idx="1">
                  <c:v>Conquest Hospital (238)</c:v>
                </c:pt>
                <c:pt idx="2">
                  <c:v>Eastbourne District General Hospital (176)</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(427)</c:v>
                </c:pt>
                <c:pt idx="1">
                  <c:v>Conquest Hospital (238)</c:v>
                </c:pt>
                <c:pt idx="2">
                  <c:v>Eastbourne District General Hospital (176)</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(427)</c:v>
                </c:pt>
                <c:pt idx="1">
                  <c:v>Conquest Hospital (238)</c:v>
                </c:pt>
                <c:pt idx="2">
                  <c:v>Eastbourne District General Hospital (176)</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(427)</c:v>
                </c:pt>
                <c:pt idx="1">
                  <c:v>Conquest Hospital (238)</c:v>
                </c:pt>
                <c:pt idx="2">
                  <c:v>Eastbourne District General Hospital (176)</c:v>
                </c:pt>
                <c:pt idx="3">
                  <c:v>Bexhill Hospital (-)</c:v>
                </c:pt>
                <c:pt idx="4">
                  <c:v>Rye Memorial Care Centre (-)</c:v>
                </c:pt>
              </c:strCache>
            </c:strRef>
          </c:cat>
          <c:val>
            <c:numRef>
              <c:f>Sheet1!$G$2:$G$6</c:f>
              <c:numCache>
                <c:formatCode>0.0;;</c:formatCode>
                <c:ptCount val="5"/>
                <c:pt idx="0">
                  <c:v>6.642847286743236</c:v>
                </c:pt>
                <c:pt idx="1">
                  <c:v>6.5891115584776152</c:v>
                </c:pt>
                <c:pt idx="2">
                  <c:v>6.8022234447775238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(427)</c:v>
                </c:pt>
                <c:pt idx="1">
                  <c:v>Conquest Hospital (238)</c:v>
                </c:pt>
                <c:pt idx="2">
                  <c:v>Eastbourne District General Hospital (176)</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(427)</c:v>
                </c:pt>
                <c:pt idx="1">
                  <c:v>Conquest Hospital (238)</c:v>
                </c:pt>
                <c:pt idx="2">
                  <c:v>Eastbourne District General Hospital (176)</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(427)</c:v>
                </c:pt>
                <c:pt idx="1">
                  <c:v>Conquest Hospital (238)</c:v>
                </c:pt>
                <c:pt idx="2">
                  <c:v>Eastbourne District General Hospital (176)</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3.357152713256764</c:v>
                </c:pt>
                <c:pt idx="1">
                  <c:v>3.4108884415223848</c:v>
                </c:pt>
                <c:pt idx="2">
                  <c:v>3.1977765552224762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Conquest Hospital (239)</c:v>
                </c:pt>
                <c:pt idx="2">
                  <c:v>Eastbourne District General Hospital (169)</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Conquest Hospital (239)</c:v>
                </c:pt>
                <c:pt idx="2">
                  <c:v>Eastbourne District General Hospital (169)</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Conquest Hospital (239)</c:v>
                </c:pt>
                <c:pt idx="2">
                  <c:v>Eastbourne District General Hospital (169)</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Conquest Hospital (239)</c:v>
                </c:pt>
                <c:pt idx="2">
                  <c:v>Eastbourne District General Hospital (169)</c:v>
                </c:pt>
                <c:pt idx="3">
                  <c:v>Bexhill Hospital (-)</c:v>
                </c:pt>
                <c:pt idx="4">
                  <c:v>Rye Memorial Care Centre (-)</c:v>
                </c:pt>
              </c:strCache>
            </c:strRef>
          </c:cat>
          <c:val>
            <c:numRef>
              <c:f>Sheet1!$G$2:$G$6</c:f>
              <c:numCache>
                <c:formatCode>0.0;;</c:formatCode>
                <c:ptCount val="5"/>
                <c:pt idx="0">
                  <c:v>7.9406573743652684</c:v>
                </c:pt>
                <c:pt idx="1">
                  <c:v>8.0083478189497903</c:v>
                </c:pt>
                <c:pt idx="2">
                  <c:v>7.9044615704047096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Conquest Hospital (239)</c:v>
                </c:pt>
                <c:pt idx="2">
                  <c:v>Eastbourne District General Hospital (169)</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Conquest Hospital (239)</c:v>
                </c:pt>
                <c:pt idx="2">
                  <c:v>Eastbourne District General Hospital (169)</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Conquest Hospital (239)</c:v>
                </c:pt>
                <c:pt idx="2">
                  <c:v>Eastbourne District General Hospital (169)</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2.0593426256347316</c:v>
                </c:pt>
                <c:pt idx="1">
                  <c:v>1.9916521810502097</c:v>
                </c:pt>
                <c:pt idx="2">
                  <c:v>2.0955384295952904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0.15401586980263371</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0.59186425033353363</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0.16500732790455963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1.7226530022874442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0.16500732790455963</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0.59186425033353274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1.1336290736278709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7.168160285040341</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(250)</c:v>
                </c:pt>
                <c:pt idx="1">
                  <c:v>Conquest Hospital (140)</c:v>
                </c:pt>
                <c:pt idx="2">
                  <c:v>Eastbourne District General Hospital (99)</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(250)</c:v>
                </c:pt>
                <c:pt idx="1">
                  <c:v>Conquest Hospital (140)</c:v>
                </c:pt>
                <c:pt idx="2">
                  <c:v>Eastbourne District General Hospital (99)</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(250)</c:v>
                </c:pt>
                <c:pt idx="1">
                  <c:v>Conquest Hospital (140)</c:v>
                </c:pt>
                <c:pt idx="2">
                  <c:v>Eastbourne District General Hospital (99)</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(250)</c:v>
                </c:pt>
                <c:pt idx="1">
                  <c:v>Conquest Hospital (140)</c:v>
                </c:pt>
                <c:pt idx="2">
                  <c:v>Eastbourne District General Hospital (99)</c:v>
                </c:pt>
                <c:pt idx="3">
                  <c:v>Bexhill Hospital (-)</c:v>
                </c:pt>
                <c:pt idx="4">
                  <c:v>Rye Memorial Care Centre (-)</c:v>
                </c:pt>
              </c:strCache>
            </c:strRef>
          </c:cat>
          <c:val>
            <c:numRef>
              <c:f>Sheet1!$G$2:$G$6</c:f>
              <c:numCache>
                <c:formatCode>0.0;;</c:formatCode>
                <c:ptCount val="5"/>
                <c:pt idx="0">
                  <c:v>8.3336428557461861</c:v>
                </c:pt>
                <c:pt idx="1">
                  <c:v>8.2427799696338528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(250)</c:v>
                </c:pt>
                <c:pt idx="1">
                  <c:v>Conquest Hospital (140)</c:v>
                </c:pt>
                <c:pt idx="2">
                  <c:v>Eastbourne District General Hospital (99)</c:v>
                </c:pt>
                <c:pt idx="3">
                  <c:v>Bexhill Hospital (-)</c:v>
                </c:pt>
                <c:pt idx="4">
                  <c:v>Rye Memorial Care Centre (-)</c:v>
                </c:pt>
              </c:strCache>
            </c:strRef>
          </c:cat>
          <c:val>
            <c:numRef>
              <c:f>Sheet1!$H$2:$H$6</c:f>
              <c:numCache>
                <c:formatCode>0.0;;</c:formatCode>
                <c:ptCount val="5"/>
                <c:pt idx="0">
                  <c:v>0</c:v>
                </c:pt>
                <c:pt idx="1">
                  <c:v>0</c:v>
                </c:pt>
                <c:pt idx="2">
                  <c:v>8.773935283922615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(250)</c:v>
                </c:pt>
                <c:pt idx="1">
                  <c:v>Conquest Hospital (140)</c:v>
                </c:pt>
                <c:pt idx="2">
                  <c:v>Eastbourne District General Hospital (99)</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(250)</c:v>
                </c:pt>
                <c:pt idx="1">
                  <c:v>Conquest Hospital (140)</c:v>
                </c:pt>
                <c:pt idx="2">
                  <c:v>Eastbourne District General Hospital (99)</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1.6663571442538139</c:v>
                </c:pt>
                <c:pt idx="1">
                  <c:v>1.7572200303661472</c:v>
                </c:pt>
                <c:pt idx="2">
                  <c:v>1.226064716077385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Conquest Hospital (168)</c:v>
                </c:pt>
                <c:pt idx="2">
                  <c:v>Eastbourne District General Hospital (123)</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Conquest Hospital (168)</c:v>
                </c:pt>
                <c:pt idx="2">
                  <c:v>Eastbourne District General Hospital (123)</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Conquest Hospital (168)</c:v>
                </c:pt>
                <c:pt idx="2">
                  <c:v>Eastbourne District General Hospital (123)</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Conquest Hospital (168)</c:v>
                </c:pt>
                <c:pt idx="2">
                  <c:v>Eastbourne District General Hospital (123)</c:v>
                </c:pt>
                <c:pt idx="3">
                  <c:v>Bexhill Hospital (-)</c:v>
                </c:pt>
                <c:pt idx="4">
                  <c:v>Rye Memorial Care Centre (-)</c:v>
                </c:pt>
              </c:strCache>
            </c:strRef>
          </c:cat>
          <c:val>
            <c:numRef>
              <c:f>Sheet1!$G$2:$G$6</c:f>
              <c:numCache>
                <c:formatCode>0.0;;</c:formatCode>
                <c:ptCount val="5"/>
                <c:pt idx="0">
                  <c:v>6.8145675042383456</c:v>
                </c:pt>
                <c:pt idx="1">
                  <c:v>6.9659425775876223</c:v>
                </c:pt>
                <c:pt idx="2">
                  <c:v>7.0060612676420764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Conquest Hospital (168)</c:v>
                </c:pt>
                <c:pt idx="2">
                  <c:v>Eastbourne District General Hospital (123)</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Conquest Hospital (168)</c:v>
                </c:pt>
                <c:pt idx="2">
                  <c:v>Eastbourne District General Hospital (123)</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Conquest Hospital (168)</c:v>
                </c:pt>
                <c:pt idx="2">
                  <c:v>Eastbourne District General Hospital (123)</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3.1854324957616544</c:v>
                </c:pt>
                <c:pt idx="1">
                  <c:v>3.0340574224123777</c:v>
                </c:pt>
                <c:pt idx="2">
                  <c:v>2.9939387323579236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Conquest Hospital (265)</c:v>
                </c:pt>
                <c:pt idx="2">
                  <c:v>Eastbourne District General Hospital (190)</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Conquest Hospital (265)</c:v>
                </c:pt>
                <c:pt idx="2">
                  <c:v>Eastbourne District General Hospital (190)</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Conquest Hospital (265)</c:v>
                </c:pt>
                <c:pt idx="2">
                  <c:v>Eastbourne District General Hospital (190)</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Conquest Hospital (265)</c:v>
                </c:pt>
                <c:pt idx="2">
                  <c:v>Eastbourne District General Hospital (190)</c:v>
                </c:pt>
                <c:pt idx="3">
                  <c:v>Bexhill Hospital (-)</c:v>
                </c:pt>
                <c:pt idx="4">
                  <c:v>Rye Memorial Care Centre (-)</c:v>
                </c:pt>
              </c:strCache>
            </c:strRef>
          </c:cat>
          <c:val>
            <c:numRef>
              <c:f>Sheet1!$G$2:$G$6</c:f>
              <c:numCache>
                <c:formatCode>0.0;;</c:formatCode>
                <c:ptCount val="5"/>
                <c:pt idx="0">
                  <c:v>9.2696104522864502</c:v>
                </c:pt>
                <c:pt idx="1">
                  <c:v>9.3105412107300722</c:v>
                </c:pt>
                <c:pt idx="2">
                  <c:v>9.3456531180725086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Conquest Hospital (265)</c:v>
                </c:pt>
                <c:pt idx="2">
                  <c:v>Eastbourne District General Hospital (190)</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Conquest Hospital (265)</c:v>
                </c:pt>
                <c:pt idx="2">
                  <c:v>Eastbourne District General Hospital (190)</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Conquest Hospital (265)</c:v>
                </c:pt>
                <c:pt idx="2">
                  <c:v>Eastbourne District General Hospital (190)</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0.7303895477135498</c:v>
                </c:pt>
                <c:pt idx="1">
                  <c:v>0.68945878926992776</c:v>
                </c:pt>
                <c:pt idx="2">
                  <c:v>0.65434688192749135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(466)</c:v>
                </c:pt>
                <c:pt idx="1">
                  <c:v>Conquest Hospital (264)</c:v>
                </c:pt>
                <c:pt idx="2">
                  <c:v>Eastbourne District General Hospital (188)</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(466)</c:v>
                </c:pt>
                <c:pt idx="1">
                  <c:v>Conquest Hospital (264)</c:v>
                </c:pt>
                <c:pt idx="2">
                  <c:v>Eastbourne District General Hospital (188)</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(466)</c:v>
                </c:pt>
                <c:pt idx="1">
                  <c:v>Conquest Hospital (264)</c:v>
                </c:pt>
                <c:pt idx="2">
                  <c:v>Eastbourne District General Hospital (188)</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(466)</c:v>
                </c:pt>
                <c:pt idx="1">
                  <c:v>Conquest Hospital (264)</c:v>
                </c:pt>
                <c:pt idx="2">
                  <c:v>Eastbourne District General Hospital (188)</c:v>
                </c:pt>
                <c:pt idx="3">
                  <c:v>Bexhill Hospital (-)</c:v>
                </c:pt>
                <c:pt idx="4">
                  <c:v>Rye Memorial Care Centre (-)</c:v>
                </c:pt>
              </c:strCache>
            </c:strRef>
          </c:cat>
          <c:val>
            <c:numRef>
              <c:f>Sheet1!$G$2:$G$6</c:f>
              <c:numCache>
                <c:formatCode>0.0;;</c:formatCode>
                <c:ptCount val="5"/>
                <c:pt idx="0">
                  <c:v>9.2685864749777416</c:v>
                </c:pt>
                <c:pt idx="1">
                  <c:v>9.2648613538737532</c:v>
                </c:pt>
                <c:pt idx="2">
                  <c:v>9.4472991179478214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(466)</c:v>
                </c:pt>
                <c:pt idx="1">
                  <c:v>Conquest Hospital (264)</c:v>
                </c:pt>
                <c:pt idx="2">
                  <c:v>Eastbourne District General Hospital (188)</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(466)</c:v>
                </c:pt>
                <c:pt idx="1">
                  <c:v>Conquest Hospital (264)</c:v>
                </c:pt>
                <c:pt idx="2">
                  <c:v>Eastbourne District General Hospital (188)</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(466)</c:v>
                </c:pt>
                <c:pt idx="1">
                  <c:v>Conquest Hospital (264)</c:v>
                </c:pt>
                <c:pt idx="2">
                  <c:v>Eastbourne District General Hospital (188)</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0.73141352502225843</c:v>
                </c:pt>
                <c:pt idx="1">
                  <c:v>0.7351386461262468</c:v>
                </c:pt>
                <c:pt idx="2">
                  <c:v>0.5527008820521786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(468)</c:v>
                </c:pt>
                <c:pt idx="1">
                  <c:v>Conquest Hospital (264)</c:v>
                </c:pt>
                <c:pt idx="2">
                  <c:v>Eastbourne District General Hospital (190)</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(468)</c:v>
                </c:pt>
                <c:pt idx="1">
                  <c:v>Conquest Hospital (264)</c:v>
                </c:pt>
                <c:pt idx="2">
                  <c:v>Eastbourne District General Hospital (190)</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(468)</c:v>
                </c:pt>
                <c:pt idx="1">
                  <c:v>Conquest Hospital (264)</c:v>
                </c:pt>
                <c:pt idx="2">
                  <c:v>Eastbourne District General Hospital (190)</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(468)</c:v>
                </c:pt>
                <c:pt idx="1">
                  <c:v>Conquest Hospital (264)</c:v>
                </c:pt>
                <c:pt idx="2">
                  <c:v>Eastbourne District General Hospital (190)</c:v>
                </c:pt>
                <c:pt idx="3">
                  <c:v>Bexhill Hospital (-)</c:v>
                </c:pt>
                <c:pt idx="4">
                  <c:v>Rye Memorial Care Centre (-)</c:v>
                </c:pt>
              </c:strCache>
            </c:strRef>
          </c:cat>
          <c:val>
            <c:numRef>
              <c:f>Sheet1!$G$2:$G$6</c:f>
              <c:numCache>
                <c:formatCode>0.0;;</c:formatCode>
                <c:ptCount val="5"/>
                <c:pt idx="0">
                  <c:v>8.3278129615050567</c:v>
                </c:pt>
                <c:pt idx="1">
                  <c:v>8.3089426483036739</c:v>
                </c:pt>
                <c:pt idx="2">
                  <c:v>8.4886464449724901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(468)</c:v>
                </c:pt>
                <c:pt idx="1">
                  <c:v>Conquest Hospital (264)</c:v>
                </c:pt>
                <c:pt idx="2">
                  <c:v>Eastbourne District General Hospital (190)</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(468)</c:v>
                </c:pt>
                <c:pt idx="1">
                  <c:v>Conquest Hospital (264)</c:v>
                </c:pt>
                <c:pt idx="2">
                  <c:v>Eastbourne District General Hospital (190)</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(468)</c:v>
                </c:pt>
                <c:pt idx="1">
                  <c:v>Conquest Hospital (264)</c:v>
                </c:pt>
                <c:pt idx="2">
                  <c:v>Eastbourne District General Hospital (190)</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1.6721870384949433</c:v>
                </c:pt>
                <c:pt idx="1">
                  <c:v>1.6910573516963261</c:v>
                </c:pt>
                <c:pt idx="2">
                  <c:v>1.5113535550275099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7.7504786661689566</c:v>
                </c:pt>
                <c:pt idx="1">
                  <c:v>7.3155263788267213</c:v>
                </c:pt>
                <c:pt idx="2">
                  <c:v>7.1418142199527566</c:v>
                </c:pt>
                <c:pt idx="3">
                  <c:v>7.2922369215088327</c:v>
                </c:pt>
                <c:pt idx="4">
                  <c:v>7.168160285040341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6.3754483484469278</c:v>
                </c:pt>
                <c:pt idx="1">
                  <c:v>5.9897086821692973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8.4218079450418877</c:v>
                </c:pt>
                <c:pt idx="1">
                  <c:v>8.5209755013555881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8.3726000399263931</c:v>
                </c:pt>
                <c:pt idx="1">
                  <c:v>8.2897406830769071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8.9647791192577984</c:v>
                </c:pt>
                <c:pt idx="1">
                  <c:v>9.1300586007214086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2.5270663193344589E-2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0.49243610204129951</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0.13728750353781649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1.4332619838723684</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0.13728750353781649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0.49243610204129951</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0.23872703813191087</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7.4768219595421543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3.337894754484704</c:v>
                </c:pt>
                <c:pt idx="1">
                  <c:v>3.3859699087294768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8.0849713349733321</c:v>
                </c:pt>
                <c:pt idx="1">
                  <c:v>6.6189773930090521</c:v>
                </c:pt>
                <c:pt idx="2">
                  <c:v>6.9226901937844154</c:v>
                </c:pt>
                <c:pt idx="3">
                  <c:v>6.5465865367454628</c:v>
                </c:pt>
                <c:pt idx="4">
                  <c:v>6.7396260914522568</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9.3719979148903114</c:v>
                </c:pt>
                <c:pt idx="1">
                  <c:v>9.1214938324159203</c:v>
                </c:pt>
                <c:pt idx="2">
                  <c:v>9.1538244368963877</c:v>
                </c:pt>
                <c:pt idx="3">
                  <c:v>9.003332415557848</c:v>
                </c:pt>
                <c:pt idx="4">
                  <c:v>9.1550025167365163</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8.8879615890619146</c:v>
                </c:pt>
                <c:pt idx="1">
                  <c:v>8.4783892700508865</c:v>
                </c:pt>
                <c:pt idx="2">
                  <c:v>8.0937636495174843</c:v>
                </c:pt>
                <c:pt idx="3">
                  <c:v>8.1785229134163409</c:v>
                </c:pt>
                <c:pt idx="4">
                  <c:v>8.3710481736964191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8.7617932991172207</c:v>
                </c:pt>
                <c:pt idx="1">
                  <c:v>8.5448470647110764</c:v>
                </c:pt>
                <c:pt idx="2">
                  <c:v>8.3748220394025115</c:v>
                </c:pt>
                <c:pt idx="3">
                  <c:v>8.7285960759243117</c:v>
                </c:pt>
                <c:pt idx="4">
                  <c:v>8.4913211204477808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9.6595389153248572</c:v>
                </c:pt>
                <c:pt idx="1">
                  <c:v>9.543976601225113</c:v>
                </c:pt>
                <c:pt idx="2">
                  <c:v>9.5483593163443903</c:v>
                </c:pt>
                <c:pt idx="3">
                  <c:v>9.6161485068094219</c:v>
                </c:pt>
                <c:pt idx="4">
                  <c:v>9.4382267090565399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8.7595631868136472</c:v>
                </c:pt>
                <c:pt idx="1">
                  <c:v>8.4261070346891493</c:v>
                </c:pt>
                <c:pt idx="2">
                  <c:v>8.5054600882899667</c:v>
                </c:pt>
                <c:pt idx="3">
                  <c:v>8.5599771358583379</c:v>
                </c:pt>
                <c:pt idx="4">
                  <c:v>8.8037264993950064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9.2492485008438674</c:v>
                </c:pt>
                <c:pt idx="1">
                  <c:v>8.9218114287712353</c:v>
                </c:pt>
                <c:pt idx="2">
                  <c:v>9.0246772140271734</c:v>
                </c:pt>
                <c:pt idx="3">
                  <c:v>8.9771522286855117</c:v>
                </c:pt>
                <c:pt idx="4">
                  <c:v>9.0525703665786406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8.6135328131183666</c:v>
                </c:pt>
                <c:pt idx="1">
                  <c:v>8.4405497349176528</c:v>
                </c:pt>
                <c:pt idx="2">
                  <c:v>8.3403460886321401</c:v>
                </c:pt>
                <c:pt idx="3">
                  <c:v>8.5448382256642699</c:v>
                </c:pt>
                <c:pt idx="4">
                  <c:v>8.7537475578875448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9.1629388462076573</c:v>
                </c:pt>
                <c:pt idx="1">
                  <c:v>8.7028061590143473</c:v>
                </c:pt>
                <c:pt idx="2">
                  <c:v>8.842791454101036</c:v>
                </c:pt>
                <c:pt idx="3">
                  <c:v>8.824156705651081</c:v>
                </c:pt>
                <c:pt idx="4">
                  <c:v>8.7905118323909175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0.15608985119521179</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0.6373927486389146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0.17770033283709985</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1.8551661659921397</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0.17770033283709985</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0.6373927486389146</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0.34302651389365124</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7.222285276974505</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9.3010844153426078</c:v>
                </c:pt>
                <c:pt idx="1">
                  <c:v>9.0361696288036075</c:v>
                </c:pt>
                <c:pt idx="2">
                  <c:v>9.134232246576893</c:v>
                </c:pt>
                <c:pt idx="3">
                  <c:v>8.9954386945277491</c:v>
                </c:pt>
                <c:pt idx="4">
                  <c:v>9.0636722294901428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9.0956602009015679</c:v>
                </c:pt>
                <c:pt idx="1">
                  <c:v>8.7739128567214131</c:v>
                </c:pt>
                <c:pt idx="2">
                  <c:v>8.8028862823375125</c:v>
                </c:pt>
                <c:pt idx="3">
                  <c:v>8.7578968849814647</c:v>
                </c:pt>
                <c:pt idx="4">
                  <c:v>8.8199194828957985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8.2675761927618918</c:v>
                </c:pt>
                <c:pt idx="1">
                  <c:v>7.654015040094988</c:v>
                </c:pt>
                <c:pt idx="2">
                  <c:v>7.3985578543196926</c:v>
                </c:pt>
                <c:pt idx="3">
                  <c:v>7.2906909772632966</c:v>
                </c:pt>
                <c:pt idx="4">
                  <c:v>7.6080546365472959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8.3961174643475989</c:v>
                </c:pt>
                <c:pt idx="1">
                  <c:v>7.7990644668932454</c:v>
                </c:pt>
                <c:pt idx="2">
                  <c:v>7.6320960483695508</c:v>
                </c:pt>
                <c:pt idx="3">
                  <c:v>7.8366619665385659</c:v>
                </c:pt>
                <c:pt idx="4">
                  <c:v>7.7976175408319843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7.3782543023397622</c:v>
                </c:pt>
                <c:pt idx="1">
                  <c:v>7.0040110814712033</c:v>
                </c:pt>
                <c:pt idx="2">
                  <c:v>6.8888407172743626</c:v>
                </c:pt>
                <c:pt idx="3">
                  <c:v>7.238703807182489</c:v>
                </c:pt>
                <c:pt idx="4">
                  <c:v>7.213166102052571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8.9137613860381624</c:v>
                </c:pt>
                <c:pt idx="1">
                  <c:v>8.6885101342661972</c:v>
                </c:pt>
                <c:pt idx="2">
                  <c:v>8.5762419668974985</c:v>
                </c:pt>
                <c:pt idx="3">
                  <c:v>8.7733459207500104</c:v>
                </c:pt>
                <c:pt idx="4">
                  <c:v>8.8268374541906791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8.0024381436891137</c:v>
                </c:pt>
                <c:pt idx="1">
                  <c:v>7.6244567501235618</c:v>
                </c:pt>
                <c:pt idx="2">
                  <c:v>7.7345396441489171</c:v>
                </c:pt>
                <c:pt idx="3">
                  <c:v>8.0005212063975364</c:v>
                </c:pt>
                <c:pt idx="4">
                  <c:v>7.8239908997583738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9.5459287225879095</c:v>
                </c:pt>
                <c:pt idx="1">
                  <c:v>9.453058812430676</c:v>
                </c:pt>
                <c:pt idx="2">
                  <c:v>9.5982920493282258</c:v>
                </c:pt>
                <c:pt idx="3">
                  <c:v>9.482586905011571</c:v>
                </c:pt>
                <c:pt idx="4">
                  <c:v>9.5043022823996566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9.2519912005523874</c:v>
                </c:pt>
                <c:pt idx="1">
                  <c:v>8.7917569754753</c:v>
                </c:pt>
                <c:pt idx="2">
                  <c:v>8.8638512969107985</c:v>
                </c:pt>
                <c:pt idx="3">
                  <c:v>8.8631961585654153</c:v>
                </c:pt>
                <c:pt idx="4">
                  <c:v>8.7896452340847429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8.6704650176984011</c:v>
                </c:pt>
                <c:pt idx="1">
                  <c:v>8.25334695434087</c:v>
                </c:pt>
                <c:pt idx="2">
                  <c:v>8.4706537480038069</c:v>
                </c:pt>
                <c:pt idx="3">
                  <c:v>8.2858714493720598</c:v>
                </c:pt>
                <c:pt idx="4">
                  <c:v>8.1653320276707788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7.2851222362641126</c:v>
                </c:pt>
                <c:pt idx="1">
                  <c:v>6.7911531044526052</c:v>
                </c:pt>
                <c:pt idx="2">
                  <c:v>6.8759430578155127</c:v>
                </c:pt>
                <c:pt idx="3">
                  <c:v>6.6461519299748941</c:v>
                </c:pt>
                <c:pt idx="4">
                  <c:v>6.6229246051568396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5.884258340431253</c:v>
                </c:pt>
                <c:pt idx="1">
                  <c:v>5.3699573612232259</c:v>
                </c:pt>
                <c:pt idx="2">
                  <c:v>5.7655074479867796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9.0264910674989434</c:v>
                </c:pt>
                <c:pt idx="1">
                  <c:v>8.2224856749661264</c:v>
                </c:pt>
                <c:pt idx="2">
                  <c:v>8.8331268266185976</c:v>
                </c:pt>
                <c:pt idx="3">
                  <c:v>8.4704023587928852</c:v>
                </c:pt>
                <c:pt idx="4">
                  <c:v>8.4544729907864351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7.236556389219361</c:v>
                </c:pt>
                <c:pt idx="1">
                  <c:v>7.0977409915923877</c:v>
                </c:pt>
                <c:pt idx="2">
                  <c:v>6.8324623625727297</c:v>
                </c:pt>
                <c:pt idx="3">
                  <c:v>6.8065330734085627</c:v>
                </c:pt>
                <c:pt idx="4">
                  <c:v>6.9719277464175544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7.3830612276355243</c:v>
                </c:pt>
                <c:pt idx="1">
                  <c:v>7.7529452835353423</c:v>
                </c:pt>
                <c:pt idx="2">
                  <c:v>7.9099452055303709</c:v>
                </c:pt>
                <c:pt idx="3">
                  <c:v>7.9080136254500051</c:v>
                </c:pt>
                <c:pt idx="4">
                  <c:v>8.085549861586447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8.9411928625504267</c:v>
                </c:pt>
                <c:pt idx="1">
                  <c:v>8.9064750969756847</c:v>
                </c:pt>
                <c:pt idx="2">
                  <c:v>9.0226607351410983</c:v>
                </c:pt>
                <c:pt idx="3">
                  <c:v>9.0909266324740319</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5.0015016291733856</c:v>
                </c:pt>
                <c:pt idx="1">
                  <c:v>4.4548502362228124</c:v>
                </c:pt>
                <c:pt idx="2">
                  <c:v>4.3810726181721842</c:v>
                </c:pt>
                <c:pt idx="3">
                  <c:v>4.7763657835051339</c:v>
                </c:pt>
                <c:pt idx="4">
                  <c:v>4.4915864416056257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6.8352685864230303</c:v>
                </c:pt>
                <c:pt idx="1">
                  <c:v>6.4157006276718187</c:v>
                </c:pt>
                <c:pt idx="2">
                  <c:v>6.34423710240858</c:v>
                </c:pt>
                <c:pt idx="3">
                  <c:v>6.5098241315619143</c:v>
                </c:pt>
                <c:pt idx="4">
                  <c:v>6.642847286743236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7.8451810191331033</c:v>
                </c:pt>
                <c:pt idx="1">
                  <c:v>7.5811522739911981</c:v>
                </c:pt>
                <c:pt idx="2">
                  <c:v>7.4780794199451721</c:v>
                </c:pt>
                <c:pt idx="3">
                  <c:v>7.6426419422330003</c:v>
                </c:pt>
                <c:pt idx="4">
                  <c:v>7.9406573743652684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8.5348579297788802</c:v>
                </c:pt>
                <c:pt idx="1">
                  <c:v>7.9730628757292052</c:v>
                </c:pt>
                <c:pt idx="2">
                  <c:v>8.1035344482289879</c:v>
                </c:pt>
                <c:pt idx="3">
                  <c:v>7.9927575581939347</c:v>
                </c:pt>
                <c:pt idx="4">
                  <c:v>8.3336428557461861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9.1651031161030758</c:v>
                </c:pt>
                <c:pt idx="1">
                  <c:v>9.2696104522864502</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9.3992250944822828</c:v>
                </c:pt>
                <c:pt idx="1">
                  <c:v>9.1976574185818318</c:v>
                </c:pt>
                <c:pt idx="2">
                  <c:v>9.1698300523618901</c:v>
                </c:pt>
                <c:pt idx="3">
                  <c:v>9.206859700884312</c:v>
                </c:pt>
                <c:pt idx="4">
                  <c:v>9.2685864749777416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8.5342629173270304</c:v>
                </c:pt>
                <c:pt idx="1">
                  <c:v>8.1516114822929353</c:v>
                </c:pt>
                <c:pt idx="2">
                  <c:v>8.1648944590512098</c:v>
                </c:pt>
                <c:pt idx="3">
                  <c:v>8.2437991462211322</c:v>
                </c:pt>
                <c:pt idx="4">
                  <c:v>8.3278129615050567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7.3158688548916349</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0.84395604395604396</c:v>
                </c:pt>
                <c:pt idx="1">
                  <c:v>0.15604395604395599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0.33128700586076043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0.11044060084088558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1.1529841433649808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0.11044060084088603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0.39613903366088099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1.2790950092859568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3.3859699087294768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0.28415334452364327</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0.22151068264886398</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6.1755522192136425E-2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0.64471885620524105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6.1755522192136425E-2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3.2573049177019087E-2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9.1300586007214086</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0.18910928569770213</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0.31118052669337715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8.675480429282878E-2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0.90570780083380953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8.675480429282878E-2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0.31118052669337715</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7.7231050074905383E-2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8.2897406830769071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0.13063137926118973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0.2657314517930498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7.4083942011805348E-2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0.77342580325730736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7.4083942011805348E-2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0.2657314517930498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0.38755042853871835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8.5209755013555881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7.1495893512443232E-2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0.15703102649232914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1.6393815515620833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0.15703102649232914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0.56325408061722548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1.3367787701127671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5.9897086821692973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3.3164823403991406E-2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0.25411800141130847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7.0846198873638855E-2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0.73962422602782141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7.0846198873638855E-2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0.25411800141130847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0.26287816002662012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9.1550025167365163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0.28635110204159364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0.18426337408848159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1.9236833819206653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0.18426337408847981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0.66093370005898056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0.63323072691044402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6.7396260914522568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8.2916172144459033</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3.5343035343035338E-2</c:v>
                </c:pt>
                <c:pt idx="1">
                  <c:v>5.1975051975051978E-2</c:v>
                </c:pt>
                <c:pt idx="2">
                  <c:v>0.2141372141372142</c:v>
                </c:pt>
                <c:pt idx="3">
                  <c:v>0.69854469854469858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2.7523972987568257E-2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0.18536830272407911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5.1679296888545778E-2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0.53952449913407108</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5.1679296888545778E-2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0.14969287239306617</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9.4382267090565399</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0.56992489505625432</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0.18280168375868389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1.908423543057669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0.18280168375868389</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0.65569076774651425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0.36242005686290923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6.9633128059097951</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0.19239022802551187</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0.41474368410417828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0.11562743828632716</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1.2071339875642071</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0.11562743828632449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0.41474368410417917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0.25284333656971114</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8.1941772631189771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0.55313859020990641</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0.30750802259643528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8.5730937608173186E-2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0.89501877846939681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8.5730937608174074E-2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0.30750802259643528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0.60815548779311079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8.4913211204477808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0.28581480069321863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0.11047070728332731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1.1532984503361723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0.11047070728332642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0.39624702236181619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0.43757212691371805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8.3710481736964191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8.87001480795373</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0.20695842976402012</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7.3057573010162358E-2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0.76271065705994801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7.3057573010162358E-2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0.26204997214340686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0.16264169556640873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8.7537475578875448</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0.21236455012077826</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6.2348617442317789E-2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0.65091068614604808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6.2348617442317789E-2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0.22363805408190629</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0.14064721297611804</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9.0525703665786406</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0.91476091476091481</c:v>
                </c:pt>
                <c:pt idx="1">
                  <c:v>1.247401247401247E-2</c:v>
                </c:pt>
                <c:pt idx="2">
                  <c:v>4.1580041580041582E-3</c:v>
                </c:pt>
                <c:pt idx="3">
                  <c:v>6.2370062370062374E-3</c:v>
                </c:pt>
                <c:pt idx="4">
                  <c:v>0</c:v>
                </c:pt>
                <c:pt idx="5">
                  <c:v>6.237006237006238E-2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1.1438925224657837E-2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0.25317584199203136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7.0583531871623251E-2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0.73688201993692104</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7.0583531871623251E-2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0.25317584199203225</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0.40644315811226583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8.8037264993950064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8.5705395453310391</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0.26751116447675116</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0.36503502729608517</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0.10176903641629309</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1.0624542458128126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0.10176903641629131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0.36503502729608606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0.79903386195009851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7.6080546365472959</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0.10825418187573277</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0.27830100964497184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7.7588240764296046E-2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0.81001018313637729</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7.7588240764296046E-2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0.27830100964497184</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0.1221402985985538</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8.8199194828957985</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0.10877059439369141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0.19924349842860423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5.5547597712706676E-2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0.57990900879867269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5.5547597712706676E-2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0.19924349842860423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0.36900795506935324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9.0636722294901428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7.5927247798438735E-2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0.24222087584569696</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6.7529369215115764E-2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0.70499699678962457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6.7529369215115764E-2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0.24222087584569785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0.4182242393575315</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8.7905118323909175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0.27777777777777779</c:v>
                </c:pt>
                <c:pt idx="1">
                  <c:v>1.068376068376068E-2</c:v>
                </c:pt>
                <c:pt idx="2">
                  <c:v>0.64743589743589747</c:v>
                </c:pt>
                <c:pt idx="3">
                  <c:v>0</c:v>
                </c:pt>
                <c:pt idx="4">
                  <c:v>0</c:v>
                </c:pt>
                <c:pt idx="5">
                  <c:v>6.41025641025641E-3</c:v>
                </c:pt>
                <c:pt idx="6">
                  <c:v>0</c:v>
                </c:pt>
                <c:pt idx="7">
                  <c:v>2.1367521367521371E-2</c:v>
                </c:pt>
                <c:pt idx="8">
                  <c:v>3.6324786324786328E-2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8.3029845058555409</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0.22209751298723202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0.32773471148465383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9.1369987244843465E-2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0.95388965353912258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9.1369987244844353E-2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0.32773471148465383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0.63665002478872346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7.8239908997583738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0.20226297414635752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6.09458701741179E-2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0.63626620445117865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6.09458701741179E-2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0.21860654444627592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0.30292092912488933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8.8268374541906791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0.13935294175986002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0.27289364745487177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7.6080708613979198E-2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0.79427176219612861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7.6080708613979198E-2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0.27289364745487177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0.5606829300615388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7.213166102052571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0.1310126468135655</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0.28548432641102828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7.9590895772419401E-2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0.83091761619464233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7.9590895772419401E-2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0.28548432641103005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0.56467509756340029</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7.7976175408319843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0.29068522029780031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0.24674241590208368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6.878994077742373E-2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0.71815718436424092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6.8789940777422842E-2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0.24674241590208545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0.63854665874370475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8.1653320276707788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0.31034911677352994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0.18888304935230238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5.2659181970399871E-2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0.54975435982928644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5.2659181970399871E-2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0.18888304935230238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0.34077598565219525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8.7896452340847429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1.7979589886454761E-2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0.14482761813920497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4.0376857129764687E-2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0.42152863779329053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4.0376857129764687E-2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0.14482761813920497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4.6196463835634916E-2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9.5043022823996566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9.5899011034983772</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8.2934452368379521</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45</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9.1764221791260123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8.4101769486577247</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8.2699838490833208</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6.8076706491132164</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6.8866858621681182E-2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0.63295967710597711</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0.1764644256376906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1.8422634708534034</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0.17646442563769149</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0.63295967710597623</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0.16758791738782186</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6.9533947315137059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0.65287817842798113</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0.19917487337303541</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2.0793573106931182</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0.19917487337303452</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0.63315570346853711</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6.6619465667127278</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7.201328249736977</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0.30391035733837235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8.7425061744153432E-2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0.91270519316475696</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8.742506174415432E-2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0.31358467097591625</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0.77854991732475209</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6.9719277464175544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0.99739005542513137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0.52366945200002668</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0.14599512798935699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1.5241683429700403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0.14599512798935699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0.52285364604397877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8.4544729907864351</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3.9601592113273298E-2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0.35897264989993349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0.10007889092376754</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1.0448093675884671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0.10007889092376754</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0.35897264989993349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1.0338059961652064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5.7655074479867796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0.29187512078953759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8.759782024656193E-2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0.91450876732491526</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8.7597820246561042E-2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0.31420433788898716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0.53003939510827003</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6.6229246051568396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0.29402724682936388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0.2999053246809309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8.3611362271099665E-2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0.87289071382915573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8.3611362271099665E-2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0.2999053246809309</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1.3536052156151639</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6.642847286743236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0.32596103715336877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0.11100825861763308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1.1589104097060083</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0.11100825861763308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0.39817516350279014</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0.43287276955091514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4.4915864416056257</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8.4867505074404548E-2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0.13441413708962102</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3.7473656469801497E-2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0.39121963638929813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3.7473656469801497E-2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0.13441413708962102</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0.22516158195299951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9.0909266324740319</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3.0942434422404297E-2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0.37513072436786299</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0.10458364127916209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1.091838319713343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0.10458364127916298</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0.3751307243678621</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0.61182787805141814</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8.085549861586447</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5.9897086821692973</c:v>
                </c:pt>
                <c:pt idx="1">
                  <c:v>3.3859699087294768</c:v>
                </c:pt>
                <c:pt idx="2">
                  <c:v>6.9533947315137059</c:v>
                </c:pt>
                <c:pt idx="3" formatCode="General">
                  <c:v>7.4768219595421543</c:v>
                </c:pt>
                <c:pt idx="4">
                  <c:v>5.479476795003853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6.5325733279171949</c:v>
                </c:pt>
                <c:pt idx="1">
                  <c:v>3.79949150847817</c:v>
                </c:pt>
                <c:pt idx="2">
                  <c:v>7.2955149638519314</c:v>
                </c:pt>
                <c:pt idx="3" formatCode="General">
                  <c:v>7.637202179542828</c:v>
                </c:pt>
                <c:pt idx="4">
                  <c:v>5.6373932418186374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0.38947377340228062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0.39039359436587695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0.10883881532136552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1.1362617306741924</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0.10883881532136552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0.39039359436587695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0.37641734945364469</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6.8145675042383456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0.14967386382641568</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0.35221877262805545</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9.8195960435905505E-2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1.0251518414700636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9.8195960435905505E-2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0.35221877262805634</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0.34680131889471433</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8.3336428557461861</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0.66404347957446319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0.4930961566901173</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0.13747152183899036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1.4351831087279727</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0.13747152183898947</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0.49309615669011819</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0.68239540103184382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7.9406573743652684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9.2696104522864502</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0.33165698332315863</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0.21003389389213112</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5.8555879293267665E-2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0.6113150400476286</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5.8555879293267665E-2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0.21003389389213112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0.20548716119307819</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9.2696104522864502</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9.2685864749777416</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9.5899011034983772</c:v>
                </c:pt>
                <c:pt idx="1">
                  <c:v>9.1764221791260123</c:v>
                </c:pt>
                <c:pt idx="2">
                  <c:v>6.9633128059097951</c:v>
                </c:pt>
                <c:pt idx="3">
                  <c:v>8.4101769486577247</c:v>
                </c:pt>
                <c:pt idx="4">
                  <c:v>7.168160285040341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8.2813949409127652</c:v>
                </c:pt>
                <c:pt idx="1">
                  <c:v>8.3932249382655506</c:v>
                </c:pt>
                <c:pt idx="2">
                  <c:v>6.3030187844839478</c:v>
                </c:pt>
                <c:pt idx="3">
                  <c:v>7.8553173356277179</c:v>
                </c:pt>
                <c:pt idx="4">
                  <c:v>6.6213835006130024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0.17415728781672613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0.18236273323172902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5.0841366585297365E-2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0.53077662610970222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5.0841366585297365E-2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0.18236273323172902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0.2251083204986557</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9.2685864749777416</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8.3278129615050567</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6.9681849196275181E-2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0.26850067890349472</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7.4855981825999507E-2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0.78148578896034326</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7.4855981825999507E-2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0.26850067890349649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0.52300710989532462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8.3278129615050567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Conquest Hospital (72)</c:v>
                </c:pt>
                <c:pt idx="2">
                  <c:v>Eastbourne District General Hospital (41)</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Conquest Hospital (72)</c:v>
                </c:pt>
                <c:pt idx="2">
                  <c:v>Eastbourne District General Hospital (41)</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Conquest Hospital (72)</c:v>
                </c:pt>
                <c:pt idx="2">
                  <c:v>Eastbourne District General Hospital (41)</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Conquest Hospital (72)</c:v>
                </c:pt>
                <c:pt idx="2">
                  <c:v>Eastbourne District General Hospital (41)</c:v>
                </c:pt>
                <c:pt idx="3">
                  <c:v>Bexhill Hospital (-)</c:v>
                </c:pt>
                <c:pt idx="4">
                  <c:v>Rye Memorial Care Centre (-)</c:v>
                </c:pt>
              </c:strCache>
            </c:strRef>
          </c:cat>
          <c:val>
            <c:numRef>
              <c:f>Sheet1!$G$2:$G$6</c:f>
              <c:numCache>
                <c:formatCode>0.0;;</c:formatCode>
                <c:ptCount val="5"/>
                <c:pt idx="0">
                  <c:v>7.222285276974505</c:v>
                </c:pt>
                <c:pt idx="1">
                  <c:v>6.5461710682543854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Conquest Hospital (72)</c:v>
                </c:pt>
                <c:pt idx="2">
                  <c:v>Eastbourne District General Hospital (41)</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Conquest Hospital (72)</c:v>
                </c:pt>
                <c:pt idx="2">
                  <c:v>Eastbourne District General Hospital (41)</c:v>
                </c:pt>
                <c:pt idx="3">
                  <c:v>Bexhill Hospital (-)</c:v>
                </c:pt>
                <c:pt idx="4">
                  <c:v>Rye Memorial Care Centre (-)</c:v>
                </c:pt>
              </c:strCache>
            </c:strRef>
          </c:cat>
          <c:val>
            <c:numRef>
              <c:f>Sheet1!$I$2:$I$6</c:f>
              <c:numCache>
                <c:formatCode>0.0;;</c:formatCode>
                <c:ptCount val="5"/>
                <c:pt idx="0">
                  <c:v>0</c:v>
                </c:pt>
                <c:pt idx="1">
                  <c:v>0</c:v>
                </c:pt>
                <c:pt idx="2">
                  <c:v>8.5664911942088899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Conquest Hospital (72)</c:v>
                </c:pt>
                <c:pt idx="2">
                  <c:v>Eastbourne District General Hospital (41)</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2.777714723025495</c:v>
                </c:pt>
                <c:pt idx="1">
                  <c:v>3.4538289317456146</c:v>
                </c:pt>
                <c:pt idx="2">
                  <c:v>1.4335088057911101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Conquest Hospital (72)</c:v>
                </c:pt>
                <c:pt idx="2">
                  <c:v>Eastbourne District General Hospital (41)</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Conquest Hospital (72)</c:v>
                </c:pt>
                <c:pt idx="2">
                  <c:v>Eastbourne District General Hospital (41)</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Conquest Hospital (72)</c:v>
                </c:pt>
                <c:pt idx="2">
                  <c:v>Eastbourne District General Hospital (41)</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Conquest Hospital (72)</c:v>
                </c:pt>
                <c:pt idx="2">
                  <c:v>Eastbourne District General Hospital (41)</c:v>
                </c:pt>
                <c:pt idx="3">
                  <c:v>Bexhill Hospital (-)</c:v>
                </c:pt>
                <c:pt idx="4">
                  <c:v>Rye Memorial Care Centre (-)</c:v>
                </c:pt>
              </c:strCache>
            </c:strRef>
          </c:cat>
          <c:val>
            <c:numRef>
              <c:f>Sheet1!$G$2:$G$6</c:f>
              <c:numCache>
                <c:formatCode>0.0;;</c:formatCode>
                <c:ptCount val="5"/>
                <c:pt idx="0">
                  <c:v>7.4768219595421543</c:v>
                </c:pt>
                <c:pt idx="1">
                  <c:v>7.3523608294379494</c:v>
                </c:pt>
                <c:pt idx="2">
                  <c:v>8.3714659058363541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Conquest Hospital (72)</c:v>
                </c:pt>
                <c:pt idx="2">
                  <c:v>Eastbourne District General Hospital (41)</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Conquest Hospital (72)</c:v>
                </c:pt>
                <c:pt idx="2">
                  <c:v>Eastbourne District General Hospital (41)</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Conquest Hospital (72)</c:v>
                </c:pt>
                <c:pt idx="2">
                  <c:v>Eastbourne District General Hospital (41)</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2.5231780404578457</c:v>
                </c:pt>
                <c:pt idx="1">
                  <c:v>2.6476391705620506</c:v>
                </c:pt>
                <c:pt idx="2">
                  <c:v>1.6285340941636459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(463)</c:v>
                </c:pt>
                <c:pt idx="1">
                  <c:v>Conquest Hospital (263)</c:v>
                </c:pt>
                <c:pt idx="2">
                  <c:v>Eastbourne District General Hospital (187)</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(463)</c:v>
                </c:pt>
                <c:pt idx="1">
                  <c:v>Conquest Hospital (263)</c:v>
                </c:pt>
                <c:pt idx="2">
                  <c:v>Eastbourne District General Hospital (187)</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(463)</c:v>
                </c:pt>
                <c:pt idx="1">
                  <c:v>Conquest Hospital (263)</c:v>
                </c:pt>
                <c:pt idx="2">
                  <c:v>Eastbourne District General Hospital (187)</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(463)</c:v>
                </c:pt>
                <c:pt idx="1">
                  <c:v>Conquest Hospital (263)</c:v>
                </c:pt>
                <c:pt idx="2">
                  <c:v>Eastbourne District General Hospital (187)</c:v>
                </c:pt>
                <c:pt idx="3">
                  <c:v>Bexhill Hospital (-)</c:v>
                </c:pt>
                <c:pt idx="4">
                  <c:v>Rye Memorial Care Centre (-)</c:v>
                </c:pt>
              </c:strCache>
            </c:strRef>
          </c:cat>
          <c:val>
            <c:numRef>
              <c:f>Sheet1!$G$2:$G$6</c:f>
              <c:numCache>
                <c:formatCode>0.0;;</c:formatCode>
                <c:ptCount val="5"/>
                <c:pt idx="0">
                  <c:v>7.168160285040341</c:v>
                </c:pt>
                <c:pt idx="1">
                  <c:v>7.4682141469724161</c:v>
                </c:pt>
                <c:pt idx="2">
                  <c:v>6.5984764061965162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(463)</c:v>
                </c:pt>
                <c:pt idx="1">
                  <c:v>Conquest Hospital (263)</c:v>
                </c:pt>
                <c:pt idx="2">
                  <c:v>Eastbourne District General Hospital (187)</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(463)</c:v>
                </c:pt>
                <c:pt idx="1">
                  <c:v>Conquest Hospital (263)</c:v>
                </c:pt>
                <c:pt idx="2">
                  <c:v>Eastbourne District General Hospital (187)</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(463)</c:v>
                </c:pt>
                <c:pt idx="1">
                  <c:v>Conquest Hospital (263)</c:v>
                </c:pt>
                <c:pt idx="2">
                  <c:v>Eastbourne District General Hospital (187)</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2.831839714959659</c:v>
                </c:pt>
                <c:pt idx="1">
                  <c:v>2.5317858530275839</c:v>
                </c:pt>
                <c:pt idx="2">
                  <c:v>3.4015235938034838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(224)</c:v>
                </c:pt>
                <c:pt idx="1">
                  <c:v>Conquest Hospital (120)</c:v>
                </c:pt>
                <c:pt idx="2">
                  <c:v>Eastbourne District General Hospital (102)</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(224)</c:v>
                </c:pt>
                <c:pt idx="1">
                  <c:v>Conquest Hospital (120)</c:v>
                </c:pt>
                <c:pt idx="2">
                  <c:v>Eastbourne District General Hospital (102)</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(224)</c:v>
                </c:pt>
                <c:pt idx="1">
                  <c:v>Conquest Hospital (120)</c:v>
                </c:pt>
                <c:pt idx="2">
                  <c:v>Eastbourne District General Hospital (102)</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(224)</c:v>
                </c:pt>
                <c:pt idx="1">
                  <c:v>Conquest Hospital (120)</c:v>
                </c:pt>
                <c:pt idx="2">
                  <c:v>Eastbourne District General Hospital (102)</c:v>
                </c:pt>
                <c:pt idx="3">
                  <c:v>Bexhill Hospital (-)</c:v>
                </c:pt>
                <c:pt idx="4">
                  <c:v>Rye Memorial Care Centre (-)</c:v>
                </c:pt>
              </c:strCache>
            </c:strRef>
          </c:cat>
          <c:val>
            <c:numRef>
              <c:f>Sheet1!$G$2:$G$6</c:f>
              <c:numCache>
                <c:formatCode>0.0;;</c:formatCode>
                <c:ptCount val="5"/>
                <c:pt idx="0">
                  <c:v>5.479476795003853</c:v>
                </c:pt>
                <c:pt idx="1">
                  <c:v>5.629346198645341</c:v>
                </c:pt>
                <c:pt idx="2">
                  <c:v>5.3712146725454097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(224)</c:v>
                </c:pt>
                <c:pt idx="1">
                  <c:v>Conquest Hospital (120)</c:v>
                </c:pt>
                <c:pt idx="2">
                  <c:v>Eastbourne District General Hospital (102)</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(224)</c:v>
                </c:pt>
                <c:pt idx="1">
                  <c:v>Conquest Hospital (120)</c:v>
                </c:pt>
                <c:pt idx="2">
                  <c:v>Eastbourne District General Hospital (102)</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(224)</c:v>
                </c:pt>
                <c:pt idx="1">
                  <c:v>Conquest Hospital (120)</c:v>
                </c:pt>
                <c:pt idx="2">
                  <c:v>Eastbourne District General Hospital (102)</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4.520523204996147</c:v>
                </c:pt>
                <c:pt idx="1">
                  <c:v>4.370653801354659</c:v>
                </c:pt>
                <c:pt idx="2">
                  <c:v>4.6287853274545903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Sheet1!$G$2:$G$6</c:f>
              <c:numCache>
                <c:formatCode>0.0;;</c:formatCode>
                <c:ptCount val="5"/>
                <c:pt idx="0">
                  <c:v>8.5209755013555881</c:v>
                </c:pt>
                <c:pt idx="1">
                  <c:v>8.4361999139732742</c:v>
                </c:pt>
                <c:pt idx="2">
                  <c:v>8.7613627679985715</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Conquest Hospital (267)</c:v>
                </c:pt>
                <c:pt idx="2">
                  <c:v>Eastbourne District General Hospital (191)</c:v>
                </c:pt>
                <c:pt idx="3">
                  <c:v>Bexhill Hospital (-)</c:v>
                </c:pt>
                <c:pt idx="4">
                  <c:v>Rye Memorial Care Centre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1.4790244986444119</c:v>
                </c:pt>
                <c:pt idx="1">
                  <c:v>1.5638000860267258</c:v>
                </c:pt>
                <c:pt idx="2">
                  <c:v>1.2386372320014285</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2669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RXC | East Sussex Healthcare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2669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RXC | East Sussex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RXC | East Sussex Healthcare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East Sussex Healthcare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64982553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89227103"/>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55128913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365257326"/>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446752261"/>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East Sussex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East Sussex Healthcare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481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Language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lang="en-GB" sz="1250">
                <a:solidFill>
                  <a:prstClr val="black"/>
                </a:solidFill>
                <a:latin typeface="Arial"/>
              </a:rPr>
              <a:t> </a:t>
            </a:r>
            <a:r>
              <a:rPr lang="en-GB" sz="1250" b="0" noProof="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Length of time waited (in another location) before admission to a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0811790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62042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76591406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9952124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555432928"/>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55194774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00853236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26340802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010282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5855767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402280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43935869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1794670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688590007"/>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901362801"/>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757610172"/>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695587863"/>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09454369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9182062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520575407"/>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46700465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7516548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2523061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9077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55109895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08474067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4063120995"/>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09549967"/>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92511554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37847397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210274541"/>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0661585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9039683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556194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736701506"/>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02648249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57855168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50246089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68153071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8613414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9641461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37503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76085382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90234712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48013835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48092575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43200945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98572520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5661309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40138325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87786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0383168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6778092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251283438"/>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9351822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15164157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851031727"/>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7212130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93491375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254543448"/>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25384984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1995737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11780583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285830075"/>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05073496"/>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402265112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961709291"/>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354811496"/>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967754104"/>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7876776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41601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98769784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77647904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705420453"/>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95673449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1162012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9457701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848985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80241672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70510515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82066352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7415401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64079139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75052030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034386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5274122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86370282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86654593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78990917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0028355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622588457"/>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725291658"/>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397974446"/>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9320464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1722674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151370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80798082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56907693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46524340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7229201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6639138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84669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62903862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4492437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40157195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40882113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6017481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29859604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76695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61900814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16308463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7243829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6431514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8913168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4939897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0965896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69043093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2778279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624542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5311150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9002619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5899636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6611029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2996351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4070869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1400549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8635796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5296494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7558633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7035835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8786058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4287637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5745325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0269386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1075470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9231061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6622515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87545062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5982228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919072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8890332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397842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57724623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7417132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75729558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56077477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99488431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7319454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06856516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3262942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00983445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9214862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07417359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5159811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91939885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6079407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49938912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2342671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5231987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0295230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407010092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0208830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1452137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53704316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0987825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77921992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701757215"/>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28175611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013085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55316486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09314223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52545445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4900831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86852901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50095091"/>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3361536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37435645"/>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69267753"/>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4066802"/>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59744310"/>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05357173"/>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4147492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47965083"/>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39561726"/>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273592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0609051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227628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435800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002955400"/>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25096299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84%</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481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093003785"/>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313153963"/>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06075781"/>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908437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3139223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143447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9054397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1846818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82609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559134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5355375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144108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4717211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394374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973026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946088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052801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213676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3338964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478931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713579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523030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1330192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635749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9450814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44728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248070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446912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8713077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02637276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418882862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3971459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26671468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603744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420691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768229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4939875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57192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609728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72159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555107783"/>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925230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0123992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685101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1325357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193875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9920359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370158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7101444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1577366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0879213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3096655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97929557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916131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6768110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15896</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East Sussex Healthcare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2025-08-05T08:53:13Z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